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diagrams/data2.xml" ContentType="application/vnd.openxmlformats-officedocument.drawingml.diagramData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32"/>
  </p:notesMasterIdLst>
  <p:handoutMasterIdLst>
    <p:handoutMasterId r:id="rId33"/>
  </p:handoutMasterIdLst>
  <p:sldIdLst>
    <p:sldId id="256" r:id="rId2"/>
    <p:sldId id="263" r:id="rId3"/>
    <p:sldId id="257" r:id="rId4"/>
    <p:sldId id="258" r:id="rId5"/>
    <p:sldId id="259" r:id="rId6"/>
    <p:sldId id="260" r:id="rId7"/>
    <p:sldId id="293" r:id="rId8"/>
    <p:sldId id="261" r:id="rId9"/>
    <p:sldId id="266" r:id="rId10"/>
    <p:sldId id="272" r:id="rId11"/>
    <p:sldId id="274" r:id="rId12"/>
    <p:sldId id="270" r:id="rId13"/>
    <p:sldId id="284" r:id="rId14"/>
    <p:sldId id="268" r:id="rId15"/>
    <p:sldId id="264" r:id="rId16"/>
    <p:sldId id="265" r:id="rId17"/>
    <p:sldId id="275" r:id="rId18"/>
    <p:sldId id="291" r:id="rId19"/>
    <p:sldId id="276" r:id="rId20"/>
    <p:sldId id="277" r:id="rId21"/>
    <p:sldId id="271" r:id="rId22"/>
    <p:sldId id="278" r:id="rId23"/>
    <p:sldId id="279" r:id="rId24"/>
    <p:sldId id="286" r:id="rId25"/>
    <p:sldId id="287" r:id="rId26"/>
    <p:sldId id="288" r:id="rId27"/>
    <p:sldId id="289" r:id="rId28"/>
    <p:sldId id="290" r:id="rId29"/>
    <p:sldId id="292" r:id="rId30"/>
    <p:sldId id="285" r:id="rId31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clrMode="bw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179" autoAdjust="0"/>
    <p:restoredTop sz="94703" autoAdjust="0"/>
  </p:normalViewPr>
  <p:slideViewPr>
    <p:cSldViewPr snapToObjects="1">
      <p:cViewPr>
        <p:scale>
          <a:sx n="150" d="100"/>
          <a:sy n="150" d="100"/>
        </p:scale>
        <p:origin x="-88" y="1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ableStyles" Target="tableStyle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18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0"/>
          <c:y val="0.0"/>
          <c:w val="0.998361329833771"/>
          <c:h val="1.0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8E95FF"/>
              </a:solidFill>
            </c:spPr>
          </c:dPt>
          <c:dPt>
            <c:idx val="1"/>
            <c:spPr>
              <a:solidFill>
                <a:srgbClr val="FFC738"/>
              </a:solidFill>
            </c:spPr>
          </c:dPt>
          <c:dPt>
            <c:idx val="2"/>
            <c:spPr>
              <a:solidFill>
                <a:srgbClr val="4C9317"/>
              </a:solidFill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spPr>
              <a:solidFill>
                <a:srgbClr val="FF8484"/>
              </a:solidFill>
            </c:spPr>
          </c:dPt>
          <c:dLbls>
            <c:dLbl>
              <c:idx val="0"/>
              <c:layout>
                <c:manualLayout>
                  <c:x val="-0.229709258069187"/>
                  <c:y val="-0.2586868320472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EUROPA
79,8%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016648205202844"/>
                  <c:y val="-0.02060229286786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ASIA 
7,5%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0491357165998532"/>
                  <c:y val="-0.010140877328248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AMÉRICA 
5,9%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0.0265513868956028"/>
                  <c:y val="0.0075859838522993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ÁFRICA
5,6%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0.0124929180518596"/>
                  <c:y val="0.01921216100012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OTROS
2,8%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lang="en-US"/>
                </a:pPr>
                <a:endParaRPr lang="es-ES_tradnl"/>
              </a:p>
            </c:txPr>
            <c:showCatName val="1"/>
            <c:showPercent val="1"/>
            <c:showLeaderLines val="1"/>
          </c:dLbls>
          <c:cat>
            <c:strRef>
              <c:f>Sheet1!$A$1:$A$5</c:f>
              <c:strCache>
                <c:ptCount val="5"/>
                <c:pt idx="0">
                  <c:v>EUROPA</c:v>
                </c:pt>
                <c:pt idx="1">
                  <c:v>ASIA </c:v>
                </c:pt>
                <c:pt idx="2">
                  <c:v>AMÉRICA </c:v>
                </c:pt>
                <c:pt idx="3">
                  <c:v>ÁFRICA</c:v>
                </c:pt>
                <c:pt idx="4">
                  <c:v>OTROS</c:v>
                </c:pt>
              </c:strCache>
            </c:strRef>
          </c:cat>
          <c:val>
            <c:numRef>
              <c:f>Sheet1!$B$1:$B$5</c:f>
              <c:numCache>
                <c:formatCode>0.00%</c:formatCode>
                <c:ptCount val="5"/>
                <c:pt idx="0" formatCode="#,#00%">
                  <c:v>0.798</c:v>
                </c:pt>
                <c:pt idx="1">
                  <c:v>0.075</c:v>
                </c:pt>
                <c:pt idx="2">
                  <c:v>0.059</c:v>
                </c:pt>
                <c:pt idx="3">
                  <c:v>0.056</c:v>
                </c:pt>
                <c:pt idx="4">
                  <c:v>0.028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DCD67-4943-414D-983D-70ED0C94D2B0}" type="doc">
      <dgm:prSet loTypeId="urn:microsoft.com/office/officeart/2005/8/layout/orgChart1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F78A0D6-80E3-6047-9A2B-93FEF23F3F39}">
      <dgm:prSet phldrT="[Text]" custT="1"/>
      <dgm:spPr>
        <a:solidFill>
          <a:srgbClr val="800000"/>
        </a:solidFill>
        <a:ln w="12700">
          <a:solidFill>
            <a:srgbClr val="800000"/>
          </a:solidFill>
        </a:ln>
      </dgm:spPr>
      <dgm:t>
        <a:bodyPr/>
        <a:lstStyle/>
        <a:p>
          <a:pPr algn="ctr"/>
          <a:r>
            <a:rPr lang="es-ES_tradnl" sz="1800" noProof="1" smtClean="0">
              <a:solidFill>
                <a:schemeClr val="bg1"/>
              </a:solidFill>
            </a:rPr>
            <a:t>Cómo abordar un nuevo mercado</a:t>
          </a:r>
          <a:endParaRPr lang="es-ES_tradnl" sz="1800" noProof="1">
            <a:solidFill>
              <a:schemeClr val="bg1"/>
            </a:solidFill>
          </a:endParaRPr>
        </a:p>
      </dgm:t>
    </dgm:pt>
    <dgm:pt modelId="{073AB884-FAA4-BC4D-B3E0-BE81750122B0}" type="parTrans" cxnId="{A893CDA8-5484-8243-9C1C-50AB32150360}">
      <dgm:prSet/>
      <dgm:spPr/>
      <dgm:t>
        <a:bodyPr/>
        <a:lstStyle/>
        <a:p>
          <a:endParaRPr lang="es-ES_tradnl" noProof="1"/>
        </a:p>
      </dgm:t>
    </dgm:pt>
    <dgm:pt modelId="{0CF1B241-F521-9C44-963D-42733C74A0F7}" type="sibTrans" cxnId="{A893CDA8-5484-8243-9C1C-50AB32150360}">
      <dgm:prSet/>
      <dgm:spPr/>
      <dgm:t>
        <a:bodyPr/>
        <a:lstStyle/>
        <a:p>
          <a:endParaRPr lang="es-ES_tradnl" noProof="1"/>
        </a:p>
      </dgm:t>
    </dgm:pt>
    <dgm:pt modelId="{EA9DB9BC-9717-9B43-8C97-BBBE11191C66}">
      <dgm:prSet phldrT="[Text]" custT="1"/>
      <dgm:spPr>
        <a:ln w="254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ES_tradnl" sz="1800" b="1" noProof="1" smtClean="0">
              <a:solidFill>
                <a:schemeClr val="tx1"/>
              </a:solidFill>
            </a:rPr>
            <a:t>ACOMPAÑADOS</a:t>
          </a:r>
          <a:endParaRPr lang="es-ES_tradnl" sz="1800" b="1" noProof="1">
            <a:solidFill>
              <a:schemeClr val="tx1"/>
            </a:solidFill>
          </a:endParaRPr>
        </a:p>
      </dgm:t>
    </dgm:pt>
    <dgm:pt modelId="{F5DFBFDC-319B-3A4A-9DCA-4E6BF5302C0C}" type="parTrans" cxnId="{92C123D4-9352-8945-B36C-1E35ACE396E9}">
      <dgm:prSet/>
      <dgm:spPr>
        <a:solidFill>
          <a:srgbClr val="800000"/>
        </a:solidFill>
        <a:ln>
          <a:solidFill>
            <a:srgbClr val="800000"/>
          </a:solidFill>
        </a:ln>
      </dgm:spPr>
      <dgm:t>
        <a:bodyPr/>
        <a:lstStyle/>
        <a:p>
          <a:endParaRPr lang="es-ES_tradnl" noProof="1"/>
        </a:p>
      </dgm:t>
    </dgm:pt>
    <dgm:pt modelId="{EB6086D8-D122-7242-B134-FC4F11E56742}" type="sibTrans" cxnId="{92C123D4-9352-8945-B36C-1E35ACE396E9}">
      <dgm:prSet/>
      <dgm:spPr/>
      <dgm:t>
        <a:bodyPr/>
        <a:lstStyle/>
        <a:p>
          <a:endParaRPr lang="es-ES_tradnl" noProof="1"/>
        </a:p>
      </dgm:t>
    </dgm:pt>
    <dgm:pt modelId="{9178F90F-A688-B14E-9741-1D8B94F8D07D}">
      <dgm:prSet phldrT="[Text]" custT="1"/>
      <dgm:spPr>
        <a:ln w="12700">
          <a:solidFill>
            <a:srgbClr val="800000"/>
          </a:solidFill>
        </a:ln>
      </dgm:spPr>
      <dgm:t>
        <a:bodyPr/>
        <a:lstStyle/>
        <a:p>
          <a:r>
            <a:rPr lang="es-ES_tradnl" sz="1800" noProof="1" smtClean="0">
              <a:solidFill>
                <a:schemeClr val="tx1"/>
              </a:solidFill>
            </a:rPr>
            <a:t>Socios locales</a:t>
          </a:r>
          <a:br>
            <a:rPr lang="es-ES_tradnl" sz="1800" noProof="1" smtClean="0">
              <a:solidFill>
                <a:schemeClr val="tx1"/>
              </a:solidFill>
            </a:rPr>
          </a:br>
          <a:r>
            <a:rPr lang="es-ES_tradnl" sz="1800" noProof="1" smtClean="0">
              <a:solidFill>
                <a:schemeClr val="tx1"/>
              </a:solidFill>
            </a:rPr>
            <a:t>(joint-venture)</a:t>
          </a:r>
          <a:endParaRPr lang="es-ES_tradnl" sz="1800" noProof="1">
            <a:solidFill>
              <a:schemeClr val="tx1"/>
            </a:solidFill>
          </a:endParaRPr>
        </a:p>
      </dgm:t>
    </dgm:pt>
    <dgm:pt modelId="{A1D0FBF2-F1DC-DC4E-9CFA-CC52F7E9824C}" type="parTrans" cxnId="{785966D7-C2DE-B547-AA1F-4E3A6562D272}">
      <dgm:prSet/>
      <dgm:spPr>
        <a:ln>
          <a:solidFill>
            <a:srgbClr val="800000"/>
          </a:solidFill>
        </a:ln>
      </dgm:spPr>
      <dgm:t>
        <a:bodyPr/>
        <a:lstStyle/>
        <a:p>
          <a:endParaRPr lang="es-ES_tradnl" noProof="1"/>
        </a:p>
      </dgm:t>
    </dgm:pt>
    <dgm:pt modelId="{81B90348-775E-364E-90A2-5A9F1AD71730}" type="sibTrans" cxnId="{785966D7-C2DE-B547-AA1F-4E3A6562D272}">
      <dgm:prSet/>
      <dgm:spPr/>
      <dgm:t>
        <a:bodyPr/>
        <a:lstStyle/>
        <a:p>
          <a:endParaRPr lang="es-ES_tradnl" noProof="1"/>
        </a:p>
      </dgm:t>
    </dgm:pt>
    <dgm:pt modelId="{4A72BC40-256A-1A49-84F4-DAB021B5CF50}">
      <dgm:prSet phldrT="[Text]" custT="1"/>
      <dgm:spPr>
        <a:ln w="254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ES_tradnl" sz="1800" b="1" noProof="1" smtClean="0">
              <a:solidFill>
                <a:srgbClr val="000000"/>
              </a:solidFill>
            </a:rPr>
            <a:t>ADQUISICIÓN</a:t>
          </a:r>
          <a:endParaRPr lang="es-ES_tradnl" sz="1800" b="1" noProof="1">
            <a:solidFill>
              <a:srgbClr val="000000"/>
            </a:solidFill>
          </a:endParaRPr>
        </a:p>
      </dgm:t>
    </dgm:pt>
    <dgm:pt modelId="{AE60C1E0-74E7-AF4D-A656-9B9434D474DB}" type="parTrans" cxnId="{4275E4BF-A750-604B-8F6C-005A8FE2D8F3}">
      <dgm:prSet/>
      <dgm:spPr>
        <a:ln>
          <a:solidFill>
            <a:srgbClr val="800000"/>
          </a:solidFill>
        </a:ln>
      </dgm:spPr>
      <dgm:t>
        <a:bodyPr/>
        <a:lstStyle/>
        <a:p>
          <a:endParaRPr lang="es-ES_tradnl" noProof="1"/>
        </a:p>
      </dgm:t>
    </dgm:pt>
    <dgm:pt modelId="{6CA5259F-A0DA-7748-A915-C50AF57DE2A9}" type="sibTrans" cxnId="{4275E4BF-A750-604B-8F6C-005A8FE2D8F3}">
      <dgm:prSet/>
      <dgm:spPr/>
      <dgm:t>
        <a:bodyPr/>
        <a:lstStyle/>
        <a:p>
          <a:endParaRPr lang="es-ES_tradnl" noProof="1"/>
        </a:p>
      </dgm:t>
    </dgm:pt>
    <dgm:pt modelId="{612CFE60-8A51-D443-9DE9-D2E45D63013C}">
      <dgm:prSet phldrT="[Text]" custT="1"/>
      <dgm:spPr>
        <a:ln w="12700">
          <a:solidFill>
            <a:srgbClr val="800000"/>
          </a:solidFill>
        </a:ln>
      </dgm:spPr>
      <dgm:t>
        <a:bodyPr/>
        <a:lstStyle/>
        <a:p>
          <a:r>
            <a:rPr lang="es-ES_tradnl" sz="1800" noProof="1" smtClean="0">
              <a:solidFill>
                <a:schemeClr val="tx1"/>
              </a:solidFill>
            </a:rPr>
            <a:t>Directivos propios (expatriación)</a:t>
          </a:r>
          <a:endParaRPr lang="es-ES_tradnl" sz="1800" noProof="1">
            <a:solidFill>
              <a:srgbClr val="000000"/>
            </a:solidFill>
          </a:endParaRPr>
        </a:p>
      </dgm:t>
    </dgm:pt>
    <dgm:pt modelId="{46AB5051-E959-C540-8A35-058246BD7AFE}" type="parTrans" cxnId="{9A6C7B4D-EC69-B245-8ADB-62F79F3EE86C}">
      <dgm:prSet/>
      <dgm:spPr>
        <a:solidFill>
          <a:srgbClr val="800000"/>
        </a:solidFill>
        <a:ln>
          <a:solidFill>
            <a:srgbClr val="800000"/>
          </a:solidFill>
        </a:ln>
      </dgm:spPr>
      <dgm:t>
        <a:bodyPr/>
        <a:lstStyle/>
        <a:p>
          <a:endParaRPr lang="es-ES_tradnl" noProof="1"/>
        </a:p>
      </dgm:t>
    </dgm:pt>
    <dgm:pt modelId="{DB4AC67E-5AA1-394B-A5FF-6FAAC2A6E6F0}" type="sibTrans" cxnId="{9A6C7B4D-EC69-B245-8ADB-62F79F3EE86C}">
      <dgm:prSet/>
      <dgm:spPr/>
      <dgm:t>
        <a:bodyPr/>
        <a:lstStyle/>
        <a:p>
          <a:endParaRPr lang="es-ES_tradnl" noProof="1"/>
        </a:p>
      </dgm:t>
    </dgm:pt>
    <dgm:pt modelId="{EEB97F2A-57F9-7A48-8B7A-1AB8456645C0}">
      <dgm:prSet phldrT="[Text]" custT="1"/>
      <dgm:spPr>
        <a:ln w="12700">
          <a:solidFill>
            <a:srgbClr val="800000"/>
          </a:solidFill>
        </a:ln>
      </dgm:spPr>
      <dgm:t>
        <a:bodyPr/>
        <a:lstStyle/>
        <a:p>
          <a:r>
            <a:rPr lang="es-ES_tradnl" sz="1800" noProof="1" smtClean="0">
              <a:solidFill>
                <a:schemeClr val="tx1"/>
              </a:solidFill>
            </a:rPr>
            <a:t>Directivos locales (contratación</a:t>
          </a:r>
          <a:endParaRPr lang="es-ES_tradnl" sz="1800" noProof="1">
            <a:solidFill>
              <a:srgbClr val="000000"/>
            </a:solidFill>
          </a:endParaRPr>
        </a:p>
      </dgm:t>
    </dgm:pt>
    <dgm:pt modelId="{73927BF7-761D-014B-A49A-DBD476AA6D62}" type="parTrans" cxnId="{9A1805D4-3FC4-0148-BFDC-B826DC69F48C}">
      <dgm:prSet/>
      <dgm:spPr>
        <a:ln>
          <a:solidFill>
            <a:srgbClr val="800000"/>
          </a:solidFill>
        </a:ln>
      </dgm:spPr>
      <dgm:t>
        <a:bodyPr/>
        <a:lstStyle/>
        <a:p>
          <a:endParaRPr lang="es-ES_tradnl" noProof="1"/>
        </a:p>
      </dgm:t>
    </dgm:pt>
    <dgm:pt modelId="{423F5BA2-AE57-B349-A2B8-1CDC0E5CF4F0}" type="sibTrans" cxnId="{9A1805D4-3FC4-0148-BFDC-B826DC69F48C}">
      <dgm:prSet/>
      <dgm:spPr/>
      <dgm:t>
        <a:bodyPr/>
        <a:lstStyle/>
        <a:p>
          <a:endParaRPr lang="es-ES_tradnl" noProof="1"/>
        </a:p>
      </dgm:t>
    </dgm:pt>
    <dgm:pt modelId="{9D65D4CA-00A7-5A49-B3C7-58F0BA72CED5}">
      <dgm:prSet phldrT="[Text]" custT="1"/>
      <dgm:spPr>
        <a:ln w="12700">
          <a:solidFill>
            <a:srgbClr val="800000"/>
          </a:solidFill>
        </a:ln>
      </dgm:spPr>
      <dgm:t>
        <a:bodyPr/>
        <a:lstStyle/>
        <a:p>
          <a:r>
            <a:rPr lang="es-ES_tradnl" sz="1800" noProof="1" smtClean="0">
              <a:solidFill>
                <a:schemeClr val="tx1"/>
              </a:solidFill>
            </a:rPr>
            <a:t>Agentes comerciales</a:t>
          </a:r>
          <a:endParaRPr lang="es-ES_tradnl" sz="1800" noProof="1">
            <a:solidFill>
              <a:srgbClr val="000000"/>
            </a:solidFill>
          </a:endParaRPr>
        </a:p>
      </dgm:t>
    </dgm:pt>
    <dgm:pt modelId="{B36162E0-FF13-E146-A421-59D979F2774D}" type="parTrans" cxnId="{60C91276-3DD5-ED49-B165-6D696751B4EE}">
      <dgm:prSet/>
      <dgm:spPr>
        <a:ln>
          <a:solidFill>
            <a:srgbClr val="800000"/>
          </a:solidFill>
        </a:ln>
      </dgm:spPr>
      <dgm:t>
        <a:bodyPr/>
        <a:lstStyle/>
        <a:p>
          <a:endParaRPr lang="es-ES_tradnl" noProof="1"/>
        </a:p>
      </dgm:t>
    </dgm:pt>
    <dgm:pt modelId="{0C6E7C8D-CC32-6648-A27F-EB0A34C9D374}" type="sibTrans" cxnId="{60C91276-3DD5-ED49-B165-6D696751B4EE}">
      <dgm:prSet/>
      <dgm:spPr/>
      <dgm:t>
        <a:bodyPr/>
        <a:lstStyle/>
        <a:p>
          <a:endParaRPr lang="es-ES_tradnl" noProof="1"/>
        </a:p>
      </dgm:t>
    </dgm:pt>
    <dgm:pt modelId="{5830C7DB-EB8C-FD4D-84EA-B8499E52C799}">
      <dgm:prSet phldrT="[Text]" custT="1"/>
      <dgm:spPr>
        <a:ln w="12700">
          <a:solidFill>
            <a:srgbClr val="800000"/>
          </a:solidFill>
        </a:ln>
      </dgm:spPr>
      <dgm:t>
        <a:bodyPr/>
        <a:lstStyle/>
        <a:p>
          <a:r>
            <a:rPr lang="es-ES_tradnl" sz="1800" noProof="1" smtClean="0">
              <a:solidFill>
                <a:schemeClr val="tx1"/>
              </a:solidFill>
            </a:rPr>
            <a:t>Importadores/Distribuidores</a:t>
          </a:r>
          <a:endParaRPr lang="es-ES_tradnl" sz="1800" noProof="1">
            <a:solidFill>
              <a:schemeClr val="tx1"/>
            </a:solidFill>
          </a:endParaRPr>
        </a:p>
      </dgm:t>
    </dgm:pt>
    <dgm:pt modelId="{B268601C-CE75-9848-B1A8-E5F97D168A62}" type="parTrans" cxnId="{243DD808-D299-1B4B-9657-72A0AF063D4A}">
      <dgm:prSet/>
      <dgm:spPr>
        <a:ln>
          <a:solidFill>
            <a:srgbClr val="800000"/>
          </a:solidFill>
        </a:ln>
      </dgm:spPr>
      <dgm:t>
        <a:bodyPr/>
        <a:lstStyle/>
        <a:p>
          <a:endParaRPr lang="es-ES_tradnl" noProof="1"/>
        </a:p>
      </dgm:t>
    </dgm:pt>
    <dgm:pt modelId="{4EC65095-DB53-2744-823F-0DCA5C5C19E8}" type="sibTrans" cxnId="{243DD808-D299-1B4B-9657-72A0AF063D4A}">
      <dgm:prSet/>
      <dgm:spPr/>
      <dgm:t>
        <a:bodyPr/>
        <a:lstStyle/>
        <a:p>
          <a:endParaRPr lang="es-ES_tradnl" noProof="1"/>
        </a:p>
      </dgm:t>
    </dgm:pt>
    <dgm:pt modelId="{03E7AA6E-4BDA-4646-A0C3-4D356919C8B9}">
      <dgm:prSet phldrT="[Text]" custT="1"/>
      <dgm:spPr>
        <a:ln w="254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ES_tradnl" sz="1800" b="1" noProof="1" smtClean="0">
              <a:solidFill>
                <a:srgbClr val="000000"/>
              </a:solidFill>
            </a:rPr>
            <a:t>SOLOS</a:t>
          </a:r>
          <a:endParaRPr lang="es-ES_tradnl" sz="1800" b="1" noProof="1">
            <a:solidFill>
              <a:srgbClr val="000000"/>
            </a:solidFill>
          </a:endParaRPr>
        </a:p>
      </dgm:t>
    </dgm:pt>
    <dgm:pt modelId="{CC06D0B2-B90D-0340-986D-C6D8FC09DF8B}" type="parTrans" cxnId="{67D6096F-E4DD-7F47-ADE7-1F94AFD064B5}">
      <dgm:prSet/>
      <dgm:spPr>
        <a:ln>
          <a:solidFill>
            <a:srgbClr val="800000"/>
          </a:solidFill>
        </a:ln>
      </dgm:spPr>
      <dgm:t>
        <a:bodyPr/>
        <a:lstStyle/>
        <a:p>
          <a:endParaRPr lang="en-US"/>
        </a:p>
      </dgm:t>
    </dgm:pt>
    <dgm:pt modelId="{A2271515-E2A5-0F4E-980D-3059EB23B637}" type="sibTrans" cxnId="{67D6096F-E4DD-7F47-ADE7-1F94AFD064B5}">
      <dgm:prSet/>
      <dgm:spPr/>
      <dgm:t>
        <a:bodyPr/>
        <a:lstStyle/>
        <a:p>
          <a:endParaRPr lang="en-US"/>
        </a:p>
      </dgm:t>
    </dgm:pt>
    <dgm:pt modelId="{396AD8A5-CA7C-0C42-9BCF-DDEE68318599}">
      <dgm:prSet phldrT="[Text]" custT="1"/>
      <dgm:spPr>
        <a:ln w="12700">
          <a:solidFill>
            <a:srgbClr val="800000"/>
          </a:solidFill>
        </a:ln>
      </dgm:spPr>
      <dgm:t>
        <a:bodyPr/>
        <a:lstStyle/>
        <a:p>
          <a:r>
            <a:rPr lang="es-ES_tradnl" sz="1800" noProof="1" smtClean="0">
              <a:solidFill>
                <a:srgbClr val="000000"/>
              </a:solidFill>
            </a:rPr>
            <a:t>Total (filial propia)</a:t>
          </a:r>
          <a:endParaRPr lang="es-ES_tradnl" sz="1800" noProof="1">
            <a:solidFill>
              <a:srgbClr val="000000"/>
            </a:solidFill>
          </a:endParaRPr>
        </a:p>
      </dgm:t>
    </dgm:pt>
    <dgm:pt modelId="{693D01AD-FC5A-344C-A129-4CE74996591A}" type="parTrans" cxnId="{E8FABE19-7DA3-6D44-AB04-AF107247871E}">
      <dgm:prSet/>
      <dgm:spPr>
        <a:ln>
          <a:solidFill>
            <a:srgbClr val="800000"/>
          </a:solidFill>
        </a:ln>
      </dgm:spPr>
      <dgm:t>
        <a:bodyPr/>
        <a:lstStyle/>
        <a:p>
          <a:endParaRPr lang="en-US"/>
        </a:p>
      </dgm:t>
    </dgm:pt>
    <dgm:pt modelId="{44666587-13F1-FC49-9825-E337C5AABDE4}" type="sibTrans" cxnId="{E8FABE19-7DA3-6D44-AB04-AF107247871E}">
      <dgm:prSet/>
      <dgm:spPr/>
      <dgm:t>
        <a:bodyPr/>
        <a:lstStyle/>
        <a:p>
          <a:endParaRPr lang="en-US"/>
        </a:p>
      </dgm:t>
    </dgm:pt>
    <dgm:pt modelId="{885ECA26-1189-E34A-A509-44F56CC773EB}">
      <dgm:prSet phldrT="[Text]" custT="1"/>
      <dgm:spPr>
        <a:ln w="12700">
          <a:solidFill>
            <a:srgbClr val="800000"/>
          </a:solidFill>
        </a:ln>
      </dgm:spPr>
      <dgm:t>
        <a:bodyPr/>
        <a:lstStyle/>
        <a:p>
          <a:r>
            <a:rPr lang="es-ES_tradnl" sz="1800" noProof="1" smtClean="0">
              <a:solidFill>
                <a:srgbClr val="000000"/>
              </a:solidFill>
            </a:rPr>
            <a:t>Parcial (joint venture)</a:t>
          </a:r>
          <a:endParaRPr lang="es-ES_tradnl" sz="1800" noProof="1">
            <a:solidFill>
              <a:srgbClr val="000000"/>
            </a:solidFill>
          </a:endParaRPr>
        </a:p>
      </dgm:t>
    </dgm:pt>
    <dgm:pt modelId="{406EE515-C687-7842-8698-88CDDE09743C}" type="parTrans" cxnId="{C3B6C499-012C-724C-8EEF-436C88BB8FF1}">
      <dgm:prSet/>
      <dgm:spPr>
        <a:ln>
          <a:solidFill>
            <a:srgbClr val="800000"/>
          </a:solidFill>
        </a:ln>
      </dgm:spPr>
      <dgm:t>
        <a:bodyPr/>
        <a:lstStyle/>
        <a:p>
          <a:endParaRPr lang="en-US"/>
        </a:p>
      </dgm:t>
    </dgm:pt>
    <dgm:pt modelId="{5A3BE4AC-1494-7C49-86F5-8424020D7E63}" type="sibTrans" cxnId="{C3B6C499-012C-724C-8EEF-436C88BB8FF1}">
      <dgm:prSet/>
      <dgm:spPr/>
      <dgm:t>
        <a:bodyPr/>
        <a:lstStyle/>
        <a:p>
          <a:endParaRPr lang="en-US"/>
        </a:p>
      </dgm:t>
    </dgm:pt>
    <dgm:pt modelId="{E39267A2-BF86-354A-B4BA-AC06B42E1741}" type="pres">
      <dgm:prSet presAssocID="{0B9DCD67-4943-414D-983D-70ED0C94D2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B38BD79-7E31-2F46-8E02-B87602CE0733}" type="pres">
      <dgm:prSet presAssocID="{AF78A0D6-80E3-6047-9A2B-93FEF23F3F39}" presName="hierRoot1" presStyleCnt="0">
        <dgm:presLayoutVars>
          <dgm:hierBranch val="init"/>
        </dgm:presLayoutVars>
      </dgm:prSet>
      <dgm:spPr/>
    </dgm:pt>
    <dgm:pt modelId="{7ACE0EAB-922D-2947-B0D7-4620407E9F09}" type="pres">
      <dgm:prSet presAssocID="{AF78A0D6-80E3-6047-9A2B-93FEF23F3F39}" presName="rootComposite1" presStyleCnt="0"/>
      <dgm:spPr/>
    </dgm:pt>
    <dgm:pt modelId="{FF71FCAF-4D42-914A-865F-7B1A680C97C9}" type="pres">
      <dgm:prSet presAssocID="{AF78A0D6-80E3-6047-9A2B-93FEF23F3F39}" presName="rootText1" presStyleLbl="node0" presStyleIdx="0" presStyleCnt="1" custScaleX="534533" custScaleY="58916" custLinFactNeighborX="7478" custLinFactNeighborY="-412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99F904-FAB3-F341-98E2-0D7CFE224C8D}" type="pres">
      <dgm:prSet presAssocID="{AF78A0D6-80E3-6047-9A2B-93FEF23F3F3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E9023EB-0D54-E542-A96D-BEAFF2D7305B}" type="pres">
      <dgm:prSet presAssocID="{AF78A0D6-80E3-6047-9A2B-93FEF23F3F39}" presName="hierChild2" presStyleCnt="0"/>
      <dgm:spPr/>
    </dgm:pt>
    <dgm:pt modelId="{ED32EB3C-7E20-D745-9626-4C371D7F1357}" type="pres">
      <dgm:prSet presAssocID="{AE60C1E0-74E7-AF4D-A656-9B9434D474DB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62AC4D1-AE28-6E47-A4E6-FE994DD9E8B5}" type="pres">
      <dgm:prSet presAssocID="{4A72BC40-256A-1A49-84F4-DAB021B5CF50}" presName="hierRoot2" presStyleCnt="0">
        <dgm:presLayoutVars>
          <dgm:hierBranch val="init"/>
        </dgm:presLayoutVars>
      </dgm:prSet>
      <dgm:spPr/>
    </dgm:pt>
    <dgm:pt modelId="{E0D8C453-188E-F844-A6EC-88A031A223AE}" type="pres">
      <dgm:prSet presAssocID="{4A72BC40-256A-1A49-84F4-DAB021B5CF50}" presName="rootComposite" presStyleCnt="0"/>
      <dgm:spPr/>
    </dgm:pt>
    <dgm:pt modelId="{183880B7-217C-0F47-ABD3-09146CD62564}" type="pres">
      <dgm:prSet presAssocID="{4A72BC40-256A-1A49-84F4-DAB021B5CF50}" presName="rootText" presStyleLbl="node2" presStyleIdx="0" presStyleCnt="3" custScaleX="173219" custScaleY="90048" custLinFactY="49616" custLinFactNeighborX="10001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D94A28-6EB8-0643-B09B-D779003C90BC}" type="pres">
      <dgm:prSet presAssocID="{4A72BC40-256A-1A49-84F4-DAB021B5CF50}" presName="rootConnector" presStyleLbl="node2" presStyleIdx="0" presStyleCnt="3"/>
      <dgm:spPr/>
      <dgm:t>
        <a:bodyPr/>
        <a:lstStyle/>
        <a:p>
          <a:endParaRPr lang="en-US"/>
        </a:p>
      </dgm:t>
    </dgm:pt>
    <dgm:pt modelId="{25E24F1D-FAD9-2A48-8522-77D027D5D730}" type="pres">
      <dgm:prSet presAssocID="{4A72BC40-256A-1A49-84F4-DAB021B5CF50}" presName="hierChild4" presStyleCnt="0"/>
      <dgm:spPr/>
    </dgm:pt>
    <dgm:pt modelId="{B564CB69-E838-D348-B99E-9A223F55915E}" type="pres">
      <dgm:prSet presAssocID="{693D01AD-FC5A-344C-A129-4CE74996591A}" presName="Name37" presStyleLbl="parChTrans1D3" presStyleIdx="0" presStyleCnt="7"/>
      <dgm:spPr/>
      <dgm:t>
        <a:bodyPr/>
        <a:lstStyle/>
        <a:p>
          <a:endParaRPr lang="en-US"/>
        </a:p>
      </dgm:t>
    </dgm:pt>
    <dgm:pt modelId="{32EF95D7-9928-CF45-8FD2-04E965B54A11}" type="pres">
      <dgm:prSet presAssocID="{396AD8A5-CA7C-0C42-9BCF-DDEE68318599}" presName="hierRoot2" presStyleCnt="0">
        <dgm:presLayoutVars>
          <dgm:hierBranch val="init"/>
        </dgm:presLayoutVars>
      </dgm:prSet>
      <dgm:spPr/>
    </dgm:pt>
    <dgm:pt modelId="{5B53FCAE-6BBE-DD4F-BC62-119ABB035612}" type="pres">
      <dgm:prSet presAssocID="{396AD8A5-CA7C-0C42-9BCF-DDEE68318599}" presName="rootComposite" presStyleCnt="0"/>
      <dgm:spPr/>
    </dgm:pt>
    <dgm:pt modelId="{EB991DF6-5C6C-0B43-91D2-837E1D44237D}" type="pres">
      <dgm:prSet presAssocID="{396AD8A5-CA7C-0C42-9BCF-DDEE68318599}" presName="rootText" presStyleLbl="node3" presStyleIdx="0" presStyleCnt="7" custScaleX="161711" custLinFactY="48649" custLinFactNeighborX="-904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CC526A-C367-FD4F-BC0C-0C961D552F63}" type="pres">
      <dgm:prSet presAssocID="{396AD8A5-CA7C-0C42-9BCF-DDEE68318599}" presName="rootConnector" presStyleLbl="node3" presStyleIdx="0" presStyleCnt="7"/>
      <dgm:spPr/>
      <dgm:t>
        <a:bodyPr/>
        <a:lstStyle/>
        <a:p>
          <a:endParaRPr lang="en-US"/>
        </a:p>
      </dgm:t>
    </dgm:pt>
    <dgm:pt modelId="{8A448C03-96EA-B044-A962-55D6FEA29815}" type="pres">
      <dgm:prSet presAssocID="{396AD8A5-CA7C-0C42-9BCF-DDEE68318599}" presName="hierChild4" presStyleCnt="0"/>
      <dgm:spPr/>
    </dgm:pt>
    <dgm:pt modelId="{63D32234-22E9-D748-AD18-625A42148311}" type="pres">
      <dgm:prSet presAssocID="{396AD8A5-CA7C-0C42-9BCF-DDEE68318599}" presName="hierChild5" presStyleCnt="0"/>
      <dgm:spPr/>
    </dgm:pt>
    <dgm:pt modelId="{D20595EA-392D-AD47-9D6C-390BBEE42042}" type="pres">
      <dgm:prSet presAssocID="{406EE515-C687-7842-8698-88CDDE09743C}" presName="Name37" presStyleLbl="parChTrans1D3" presStyleIdx="1" presStyleCnt="7"/>
      <dgm:spPr/>
      <dgm:t>
        <a:bodyPr/>
        <a:lstStyle/>
        <a:p>
          <a:endParaRPr lang="en-US"/>
        </a:p>
      </dgm:t>
    </dgm:pt>
    <dgm:pt modelId="{F8DF3B78-B050-814B-9434-5EA2B51007E8}" type="pres">
      <dgm:prSet presAssocID="{885ECA26-1189-E34A-A509-44F56CC773EB}" presName="hierRoot2" presStyleCnt="0">
        <dgm:presLayoutVars>
          <dgm:hierBranch val="init"/>
        </dgm:presLayoutVars>
      </dgm:prSet>
      <dgm:spPr/>
    </dgm:pt>
    <dgm:pt modelId="{550AAA7E-C29A-474F-9847-7C0829A0BB41}" type="pres">
      <dgm:prSet presAssocID="{885ECA26-1189-E34A-A509-44F56CC773EB}" presName="rootComposite" presStyleCnt="0"/>
      <dgm:spPr/>
    </dgm:pt>
    <dgm:pt modelId="{1582FC37-E660-EA42-A204-E7675BA208E5}" type="pres">
      <dgm:prSet presAssocID="{885ECA26-1189-E34A-A509-44F56CC773EB}" presName="rootText" presStyleLbl="node3" presStyleIdx="1" presStyleCnt="7" custScaleX="171420" custLinFactY="56966" custLinFactNeighborX="-904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E517EF-EA19-6F47-818E-6DBCD99DC7CA}" type="pres">
      <dgm:prSet presAssocID="{885ECA26-1189-E34A-A509-44F56CC773EB}" presName="rootConnector" presStyleLbl="node3" presStyleIdx="1" presStyleCnt="7"/>
      <dgm:spPr/>
      <dgm:t>
        <a:bodyPr/>
        <a:lstStyle/>
        <a:p>
          <a:endParaRPr lang="en-US"/>
        </a:p>
      </dgm:t>
    </dgm:pt>
    <dgm:pt modelId="{E4AE2388-A759-DB4E-BD16-B6BA5CA12318}" type="pres">
      <dgm:prSet presAssocID="{885ECA26-1189-E34A-A509-44F56CC773EB}" presName="hierChild4" presStyleCnt="0"/>
      <dgm:spPr/>
    </dgm:pt>
    <dgm:pt modelId="{48C81482-8DD5-2F4F-873B-2BD9F88221EA}" type="pres">
      <dgm:prSet presAssocID="{885ECA26-1189-E34A-A509-44F56CC773EB}" presName="hierChild5" presStyleCnt="0"/>
      <dgm:spPr/>
    </dgm:pt>
    <dgm:pt modelId="{9A59619C-1B59-F147-B4AF-CB13F0DF6D4C}" type="pres">
      <dgm:prSet presAssocID="{4A72BC40-256A-1A49-84F4-DAB021B5CF50}" presName="hierChild5" presStyleCnt="0"/>
      <dgm:spPr/>
    </dgm:pt>
    <dgm:pt modelId="{4E0E8355-F474-364E-9FED-F3C4C0DAA63E}" type="pres">
      <dgm:prSet presAssocID="{CC06D0B2-B90D-0340-986D-C6D8FC09DF8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8AB769E-5FA1-4E49-B390-217540DE4BAF}" type="pres">
      <dgm:prSet presAssocID="{03E7AA6E-4BDA-4646-A0C3-4D356919C8B9}" presName="hierRoot2" presStyleCnt="0">
        <dgm:presLayoutVars>
          <dgm:hierBranch val="init"/>
        </dgm:presLayoutVars>
      </dgm:prSet>
      <dgm:spPr/>
    </dgm:pt>
    <dgm:pt modelId="{17AE30CF-CE13-9A45-B7D3-6C219D0CBDB6}" type="pres">
      <dgm:prSet presAssocID="{03E7AA6E-4BDA-4646-A0C3-4D356919C8B9}" presName="rootComposite" presStyleCnt="0"/>
      <dgm:spPr/>
    </dgm:pt>
    <dgm:pt modelId="{7B7AF79A-E8B5-A344-9AF4-B4D5BCBF3294}" type="pres">
      <dgm:prSet presAssocID="{03E7AA6E-4BDA-4646-A0C3-4D356919C8B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581E66-FAE5-2548-9D54-4E1693287880}" type="pres">
      <dgm:prSet presAssocID="{03E7AA6E-4BDA-4646-A0C3-4D356919C8B9}" presName="rootConnector" presStyleLbl="node2" presStyleIdx="1" presStyleCnt="3"/>
      <dgm:spPr/>
      <dgm:t>
        <a:bodyPr/>
        <a:lstStyle/>
        <a:p>
          <a:endParaRPr lang="en-US"/>
        </a:p>
      </dgm:t>
    </dgm:pt>
    <dgm:pt modelId="{34DA0ED3-744D-964E-B58C-B79999177518}" type="pres">
      <dgm:prSet presAssocID="{03E7AA6E-4BDA-4646-A0C3-4D356919C8B9}" presName="hierChild4" presStyleCnt="0"/>
      <dgm:spPr/>
    </dgm:pt>
    <dgm:pt modelId="{DA85E8C8-9071-6A47-98A0-AA906876F3A9}" type="pres">
      <dgm:prSet presAssocID="{46AB5051-E959-C540-8A35-058246BD7AFE}" presName="Name37" presStyleLbl="parChTrans1D3" presStyleIdx="2" presStyleCnt="7"/>
      <dgm:spPr/>
      <dgm:t>
        <a:bodyPr/>
        <a:lstStyle/>
        <a:p>
          <a:endParaRPr lang="en-US"/>
        </a:p>
      </dgm:t>
    </dgm:pt>
    <dgm:pt modelId="{CC663A12-FC7C-294E-A9FF-06CA90D1E424}" type="pres">
      <dgm:prSet presAssocID="{612CFE60-8A51-D443-9DE9-D2E45D63013C}" presName="hierRoot2" presStyleCnt="0">
        <dgm:presLayoutVars>
          <dgm:hierBranch val="init"/>
        </dgm:presLayoutVars>
      </dgm:prSet>
      <dgm:spPr/>
    </dgm:pt>
    <dgm:pt modelId="{6B6D5872-43B5-EA41-B345-93F6BEFF226C}" type="pres">
      <dgm:prSet presAssocID="{612CFE60-8A51-D443-9DE9-D2E45D63013C}" presName="rootComposite" presStyleCnt="0"/>
      <dgm:spPr/>
    </dgm:pt>
    <dgm:pt modelId="{E44DA683-D15D-0541-92FB-A73D8F086C38}" type="pres">
      <dgm:prSet presAssocID="{612CFE60-8A51-D443-9DE9-D2E45D63013C}" presName="rootText" presStyleLbl="node3" presStyleIdx="2" presStyleCnt="7" custScaleX="1668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917799-785A-D14D-9C42-BED737439C9A}" type="pres">
      <dgm:prSet presAssocID="{612CFE60-8A51-D443-9DE9-D2E45D63013C}" presName="rootConnector" presStyleLbl="node3" presStyleIdx="2" presStyleCnt="7"/>
      <dgm:spPr/>
      <dgm:t>
        <a:bodyPr/>
        <a:lstStyle/>
        <a:p>
          <a:endParaRPr lang="en-US"/>
        </a:p>
      </dgm:t>
    </dgm:pt>
    <dgm:pt modelId="{2EE301B2-4259-5B4F-AB88-644D4E01C657}" type="pres">
      <dgm:prSet presAssocID="{612CFE60-8A51-D443-9DE9-D2E45D63013C}" presName="hierChild4" presStyleCnt="0"/>
      <dgm:spPr/>
    </dgm:pt>
    <dgm:pt modelId="{FFAEA12F-7DD7-FA4D-992B-56A32FE7C632}" type="pres">
      <dgm:prSet presAssocID="{612CFE60-8A51-D443-9DE9-D2E45D63013C}" presName="hierChild5" presStyleCnt="0"/>
      <dgm:spPr/>
    </dgm:pt>
    <dgm:pt modelId="{9B853DEB-6ACF-C14F-8C45-CAA2891E4CAD}" type="pres">
      <dgm:prSet presAssocID="{73927BF7-761D-014B-A49A-DBD476AA6D62}" presName="Name37" presStyleLbl="parChTrans1D3" presStyleIdx="3" presStyleCnt="7"/>
      <dgm:spPr/>
      <dgm:t>
        <a:bodyPr/>
        <a:lstStyle/>
        <a:p>
          <a:endParaRPr lang="en-US"/>
        </a:p>
      </dgm:t>
    </dgm:pt>
    <dgm:pt modelId="{064E70C2-7861-5848-ADFC-703DBDFAF62D}" type="pres">
      <dgm:prSet presAssocID="{EEB97F2A-57F9-7A48-8B7A-1AB8456645C0}" presName="hierRoot2" presStyleCnt="0">
        <dgm:presLayoutVars>
          <dgm:hierBranch val="init"/>
        </dgm:presLayoutVars>
      </dgm:prSet>
      <dgm:spPr/>
    </dgm:pt>
    <dgm:pt modelId="{44C692AA-6159-8044-8941-1442FADCD555}" type="pres">
      <dgm:prSet presAssocID="{EEB97F2A-57F9-7A48-8B7A-1AB8456645C0}" presName="rootComposite" presStyleCnt="0"/>
      <dgm:spPr/>
    </dgm:pt>
    <dgm:pt modelId="{34439A1A-F8F8-0849-AE21-F0A6883BB4DC}" type="pres">
      <dgm:prSet presAssocID="{EEB97F2A-57F9-7A48-8B7A-1AB8456645C0}" presName="rootText" presStyleLbl="node3" presStyleIdx="3" presStyleCnt="7" custScaleX="1893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80809E-82CE-3241-8F6D-FB5F41D9F72C}" type="pres">
      <dgm:prSet presAssocID="{EEB97F2A-57F9-7A48-8B7A-1AB8456645C0}" presName="rootConnector" presStyleLbl="node3" presStyleIdx="3" presStyleCnt="7"/>
      <dgm:spPr/>
      <dgm:t>
        <a:bodyPr/>
        <a:lstStyle/>
        <a:p>
          <a:endParaRPr lang="en-US"/>
        </a:p>
      </dgm:t>
    </dgm:pt>
    <dgm:pt modelId="{5A31AB97-3893-A74C-B7AA-93920C8D4C93}" type="pres">
      <dgm:prSet presAssocID="{EEB97F2A-57F9-7A48-8B7A-1AB8456645C0}" presName="hierChild4" presStyleCnt="0"/>
      <dgm:spPr/>
    </dgm:pt>
    <dgm:pt modelId="{7B3F8EDF-9C44-5E4C-8151-9D4BEA3803D5}" type="pres">
      <dgm:prSet presAssocID="{EEB97F2A-57F9-7A48-8B7A-1AB8456645C0}" presName="hierChild5" presStyleCnt="0"/>
      <dgm:spPr/>
    </dgm:pt>
    <dgm:pt modelId="{04631DE1-54E9-0A4C-AF7B-3627ED04A3F9}" type="pres">
      <dgm:prSet presAssocID="{B36162E0-FF13-E146-A421-59D979F2774D}" presName="Name37" presStyleLbl="parChTrans1D3" presStyleIdx="4" presStyleCnt="7"/>
      <dgm:spPr/>
      <dgm:t>
        <a:bodyPr/>
        <a:lstStyle/>
        <a:p>
          <a:endParaRPr lang="en-US"/>
        </a:p>
      </dgm:t>
    </dgm:pt>
    <dgm:pt modelId="{924552A6-9106-7F42-ACBB-FD289E0740EC}" type="pres">
      <dgm:prSet presAssocID="{9D65D4CA-00A7-5A49-B3C7-58F0BA72CED5}" presName="hierRoot2" presStyleCnt="0">
        <dgm:presLayoutVars>
          <dgm:hierBranch val="init"/>
        </dgm:presLayoutVars>
      </dgm:prSet>
      <dgm:spPr/>
    </dgm:pt>
    <dgm:pt modelId="{F3427491-13EC-8449-BCF7-CE401ABE1461}" type="pres">
      <dgm:prSet presAssocID="{9D65D4CA-00A7-5A49-B3C7-58F0BA72CED5}" presName="rootComposite" presStyleCnt="0"/>
      <dgm:spPr/>
    </dgm:pt>
    <dgm:pt modelId="{DCC086F6-8400-C24B-A5BB-D3DFC0A994ED}" type="pres">
      <dgm:prSet presAssocID="{9D65D4CA-00A7-5A49-B3C7-58F0BA72CED5}" presName="rootText" presStyleLbl="node3" presStyleIdx="4" presStyleCnt="7" custScaleX="1668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F82476-2B8E-734A-A97B-A86F8B3D5BC7}" type="pres">
      <dgm:prSet presAssocID="{9D65D4CA-00A7-5A49-B3C7-58F0BA72CED5}" presName="rootConnector" presStyleLbl="node3" presStyleIdx="4" presStyleCnt="7"/>
      <dgm:spPr/>
      <dgm:t>
        <a:bodyPr/>
        <a:lstStyle/>
        <a:p>
          <a:endParaRPr lang="en-US"/>
        </a:p>
      </dgm:t>
    </dgm:pt>
    <dgm:pt modelId="{5E375E44-2747-4643-8852-264A37577B86}" type="pres">
      <dgm:prSet presAssocID="{9D65D4CA-00A7-5A49-B3C7-58F0BA72CED5}" presName="hierChild4" presStyleCnt="0"/>
      <dgm:spPr/>
    </dgm:pt>
    <dgm:pt modelId="{4F1DB73F-9314-A241-BF31-65140D946322}" type="pres">
      <dgm:prSet presAssocID="{9D65D4CA-00A7-5A49-B3C7-58F0BA72CED5}" presName="hierChild5" presStyleCnt="0"/>
      <dgm:spPr/>
    </dgm:pt>
    <dgm:pt modelId="{CF25F64B-F333-924E-88F1-45B33171953C}" type="pres">
      <dgm:prSet presAssocID="{03E7AA6E-4BDA-4646-A0C3-4D356919C8B9}" presName="hierChild5" presStyleCnt="0"/>
      <dgm:spPr/>
    </dgm:pt>
    <dgm:pt modelId="{6D68B77C-74A8-DE48-A4FE-46FBB5E161DE}" type="pres">
      <dgm:prSet presAssocID="{F5DFBFDC-319B-3A4A-9DCA-4E6BF5302C0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9986B3B-B297-EA45-8287-C5DA42F4F910}" type="pres">
      <dgm:prSet presAssocID="{EA9DB9BC-9717-9B43-8C97-BBBE11191C66}" presName="hierRoot2" presStyleCnt="0">
        <dgm:presLayoutVars>
          <dgm:hierBranch val="init"/>
        </dgm:presLayoutVars>
      </dgm:prSet>
      <dgm:spPr/>
    </dgm:pt>
    <dgm:pt modelId="{7CF6188E-8247-9249-B467-B08474FFC35B}" type="pres">
      <dgm:prSet presAssocID="{EA9DB9BC-9717-9B43-8C97-BBBE11191C66}" presName="rootComposite" presStyleCnt="0"/>
      <dgm:spPr/>
    </dgm:pt>
    <dgm:pt modelId="{6A689E81-E2E8-C44B-9217-4EEA9D7EC777}" type="pres">
      <dgm:prSet presAssocID="{EA9DB9BC-9717-9B43-8C97-BBBE11191C66}" presName="rootText" presStyleLbl="node2" presStyleIdx="2" presStyleCnt="3" custScaleX="1876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285042-3D1C-2E4C-95B8-0113E7541274}" type="pres">
      <dgm:prSet presAssocID="{EA9DB9BC-9717-9B43-8C97-BBBE11191C66}" presName="rootConnector" presStyleLbl="node2" presStyleIdx="2" presStyleCnt="3"/>
      <dgm:spPr/>
      <dgm:t>
        <a:bodyPr/>
        <a:lstStyle/>
        <a:p>
          <a:endParaRPr lang="en-US"/>
        </a:p>
      </dgm:t>
    </dgm:pt>
    <dgm:pt modelId="{84E34C03-F4A1-7F42-BA64-DAB5A6C4C3EC}" type="pres">
      <dgm:prSet presAssocID="{EA9DB9BC-9717-9B43-8C97-BBBE11191C66}" presName="hierChild4" presStyleCnt="0"/>
      <dgm:spPr/>
    </dgm:pt>
    <dgm:pt modelId="{030DDAFD-D1E5-9947-AB8A-313CE72DD64B}" type="pres">
      <dgm:prSet presAssocID="{B268601C-CE75-9848-B1A8-E5F97D168A62}" presName="Name37" presStyleLbl="parChTrans1D3" presStyleIdx="5" presStyleCnt="7"/>
      <dgm:spPr/>
      <dgm:t>
        <a:bodyPr/>
        <a:lstStyle/>
        <a:p>
          <a:endParaRPr lang="en-US"/>
        </a:p>
      </dgm:t>
    </dgm:pt>
    <dgm:pt modelId="{861E6854-72EA-8846-8BA7-9F0BF0A2D2D0}" type="pres">
      <dgm:prSet presAssocID="{5830C7DB-EB8C-FD4D-84EA-B8499E52C799}" presName="hierRoot2" presStyleCnt="0">
        <dgm:presLayoutVars>
          <dgm:hierBranch val="init"/>
        </dgm:presLayoutVars>
      </dgm:prSet>
      <dgm:spPr/>
    </dgm:pt>
    <dgm:pt modelId="{00129CE0-3154-1D42-8A55-5ED8CF9C3973}" type="pres">
      <dgm:prSet presAssocID="{5830C7DB-EB8C-FD4D-84EA-B8499E52C799}" presName="rootComposite" presStyleCnt="0"/>
      <dgm:spPr/>
    </dgm:pt>
    <dgm:pt modelId="{C901DB74-79A9-3C44-AD85-B399BE88CD5C}" type="pres">
      <dgm:prSet presAssocID="{5830C7DB-EB8C-FD4D-84EA-B8499E52C799}" presName="rootText" presStyleLbl="node3" presStyleIdx="5" presStyleCnt="7" custScaleX="1324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7B4C34-A38F-2E4D-BAE2-E9B153C30D86}" type="pres">
      <dgm:prSet presAssocID="{5830C7DB-EB8C-FD4D-84EA-B8499E52C799}" presName="rootConnector" presStyleLbl="node3" presStyleIdx="5" presStyleCnt="7"/>
      <dgm:spPr/>
      <dgm:t>
        <a:bodyPr/>
        <a:lstStyle/>
        <a:p>
          <a:endParaRPr lang="en-US"/>
        </a:p>
      </dgm:t>
    </dgm:pt>
    <dgm:pt modelId="{A3BA3894-300A-9D49-8B54-6B3E68F8B3B3}" type="pres">
      <dgm:prSet presAssocID="{5830C7DB-EB8C-FD4D-84EA-B8499E52C799}" presName="hierChild4" presStyleCnt="0"/>
      <dgm:spPr/>
    </dgm:pt>
    <dgm:pt modelId="{8224066D-34D1-6A4C-BCB9-D65E8D3A487E}" type="pres">
      <dgm:prSet presAssocID="{5830C7DB-EB8C-FD4D-84EA-B8499E52C799}" presName="hierChild5" presStyleCnt="0"/>
      <dgm:spPr/>
    </dgm:pt>
    <dgm:pt modelId="{1D6C3916-3FD8-2844-A5FA-22FD406F1B35}" type="pres">
      <dgm:prSet presAssocID="{A1D0FBF2-F1DC-DC4E-9CFA-CC52F7E9824C}" presName="Name37" presStyleLbl="parChTrans1D3" presStyleIdx="6" presStyleCnt="7"/>
      <dgm:spPr/>
      <dgm:t>
        <a:bodyPr/>
        <a:lstStyle/>
        <a:p>
          <a:endParaRPr lang="en-US"/>
        </a:p>
      </dgm:t>
    </dgm:pt>
    <dgm:pt modelId="{1EA1204F-7015-4A43-8C8C-E2D12537D01F}" type="pres">
      <dgm:prSet presAssocID="{9178F90F-A688-B14E-9741-1D8B94F8D07D}" presName="hierRoot2" presStyleCnt="0">
        <dgm:presLayoutVars>
          <dgm:hierBranch val="init"/>
        </dgm:presLayoutVars>
      </dgm:prSet>
      <dgm:spPr/>
    </dgm:pt>
    <dgm:pt modelId="{03E236C5-5B38-5846-B4CC-F7AC3F8C557C}" type="pres">
      <dgm:prSet presAssocID="{9178F90F-A688-B14E-9741-1D8B94F8D07D}" presName="rootComposite" presStyleCnt="0"/>
      <dgm:spPr/>
    </dgm:pt>
    <dgm:pt modelId="{78FD56C2-D8C1-584D-92C6-1C206DBA3984}" type="pres">
      <dgm:prSet presAssocID="{9178F90F-A688-B14E-9741-1D8B94F8D07D}" presName="rootText" presStyleLbl="node3" presStyleIdx="6" presStyleCnt="7" custScaleX="1388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E3B01F-326B-5445-9D7F-1F4F4933ED6C}" type="pres">
      <dgm:prSet presAssocID="{9178F90F-A688-B14E-9741-1D8B94F8D07D}" presName="rootConnector" presStyleLbl="node3" presStyleIdx="6" presStyleCnt="7"/>
      <dgm:spPr/>
      <dgm:t>
        <a:bodyPr/>
        <a:lstStyle/>
        <a:p>
          <a:endParaRPr lang="en-US"/>
        </a:p>
      </dgm:t>
    </dgm:pt>
    <dgm:pt modelId="{44150E71-EFF7-2146-8F15-13B68A0C2D02}" type="pres">
      <dgm:prSet presAssocID="{9178F90F-A688-B14E-9741-1D8B94F8D07D}" presName="hierChild4" presStyleCnt="0"/>
      <dgm:spPr/>
    </dgm:pt>
    <dgm:pt modelId="{E110D7D1-70D8-AF4B-8838-333CC41222D2}" type="pres">
      <dgm:prSet presAssocID="{9178F90F-A688-B14E-9741-1D8B94F8D07D}" presName="hierChild5" presStyleCnt="0"/>
      <dgm:spPr/>
    </dgm:pt>
    <dgm:pt modelId="{1B4A480A-E611-D646-B006-0CB5995493D9}" type="pres">
      <dgm:prSet presAssocID="{EA9DB9BC-9717-9B43-8C97-BBBE11191C66}" presName="hierChild5" presStyleCnt="0"/>
      <dgm:spPr/>
    </dgm:pt>
    <dgm:pt modelId="{05892AC0-2386-0241-8FCB-29B2B5ED4166}" type="pres">
      <dgm:prSet presAssocID="{AF78A0D6-80E3-6047-9A2B-93FEF23F3F39}" presName="hierChild3" presStyleCnt="0"/>
      <dgm:spPr/>
    </dgm:pt>
  </dgm:ptLst>
  <dgm:cxnLst>
    <dgm:cxn modelId="{0749BBA7-4E7B-C24A-BFDB-C5CE7E709D5E}" type="presOf" srcId="{406EE515-C687-7842-8698-88CDDE09743C}" destId="{D20595EA-392D-AD47-9D6C-390BBEE42042}" srcOrd="0" destOrd="0" presId="urn:microsoft.com/office/officeart/2005/8/layout/orgChart1"/>
    <dgm:cxn modelId="{7E058E5D-6887-9B4C-BB23-44A2A65C5429}" type="presOf" srcId="{0B9DCD67-4943-414D-983D-70ED0C94D2B0}" destId="{E39267A2-BF86-354A-B4BA-AC06B42E1741}" srcOrd="0" destOrd="0" presId="urn:microsoft.com/office/officeart/2005/8/layout/orgChart1"/>
    <dgm:cxn modelId="{A634F295-CA65-2248-810C-100F5B22B3CB}" type="presOf" srcId="{A1D0FBF2-F1DC-DC4E-9CFA-CC52F7E9824C}" destId="{1D6C3916-3FD8-2844-A5FA-22FD406F1B35}" srcOrd="0" destOrd="0" presId="urn:microsoft.com/office/officeart/2005/8/layout/orgChart1"/>
    <dgm:cxn modelId="{3CA7B718-E7BA-3048-8768-59FC5D3B2F09}" type="presOf" srcId="{CC06D0B2-B90D-0340-986D-C6D8FC09DF8B}" destId="{4E0E8355-F474-364E-9FED-F3C4C0DAA63E}" srcOrd="0" destOrd="0" presId="urn:microsoft.com/office/officeart/2005/8/layout/orgChart1"/>
    <dgm:cxn modelId="{9D6EFEE4-6EDE-404A-AE8D-6230FD0F8F8D}" type="presOf" srcId="{885ECA26-1189-E34A-A509-44F56CC773EB}" destId="{1582FC37-E660-EA42-A204-E7675BA208E5}" srcOrd="0" destOrd="0" presId="urn:microsoft.com/office/officeart/2005/8/layout/orgChart1"/>
    <dgm:cxn modelId="{23C940CD-1D45-6C4A-AC62-16418F298540}" type="presOf" srcId="{396AD8A5-CA7C-0C42-9BCF-DDEE68318599}" destId="{3ECC526A-C367-FD4F-BC0C-0C961D552F63}" srcOrd="1" destOrd="0" presId="urn:microsoft.com/office/officeart/2005/8/layout/orgChart1"/>
    <dgm:cxn modelId="{20604981-F655-9842-BB02-DECDAD80D6CC}" type="presOf" srcId="{B36162E0-FF13-E146-A421-59D979F2774D}" destId="{04631DE1-54E9-0A4C-AF7B-3627ED04A3F9}" srcOrd="0" destOrd="0" presId="urn:microsoft.com/office/officeart/2005/8/layout/orgChart1"/>
    <dgm:cxn modelId="{9A1805D4-3FC4-0148-BFDC-B826DC69F48C}" srcId="{03E7AA6E-4BDA-4646-A0C3-4D356919C8B9}" destId="{EEB97F2A-57F9-7A48-8B7A-1AB8456645C0}" srcOrd="1" destOrd="0" parTransId="{73927BF7-761D-014B-A49A-DBD476AA6D62}" sibTransId="{423F5BA2-AE57-B349-A2B8-1CDC0E5CF4F0}"/>
    <dgm:cxn modelId="{7B3F8D21-785A-1E4D-B78B-1897ADF4E827}" type="presOf" srcId="{AF78A0D6-80E3-6047-9A2B-93FEF23F3F39}" destId="{BC99F904-FAB3-F341-98E2-0D7CFE224C8D}" srcOrd="1" destOrd="0" presId="urn:microsoft.com/office/officeart/2005/8/layout/orgChart1"/>
    <dgm:cxn modelId="{01CE4C3E-17FE-084B-9BF4-1F16A6BA119E}" type="presOf" srcId="{5830C7DB-EB8C-FD4D-84EA-B8499E52C799}" destId="{F27B4C34-A38F-2E4D-BAE2-E9B153C30D86}" srcOrd="1" destOrd="0" presId="urn:microsoft.com/office/officeart/2005/8/layout/orgChart1"/>
    <dgm:cxn modelId="{67D6096F-E4DD-7F47-ADE7-1F94AFD064B5}" srcId="{AF78A0D6-80E3-6047-9A2B-93FEF23F3F39}" destId="{03E7AA6E-4BDA-4646-A0C3-4D356919C8B9}" srcOrd="1" destOrd="0" parTransId="{CC06D0B2-B90D-0340-986D-C6D8FC09DF8B}" sibTransId="{A2271515-E2A5-0F4E-980D-3059EB23B637}"/>
    <dgm:cxn modelId="{915DFD1E-6A6B-F648-AF80-F34C34F4127D}" type="presOf" srcId="{396AD8A5-CA7C-0C42-9BCF-DDEE68318599}" destId="{EB991DF6-5C6C-0B43-91D2-837E1D44237D}" srcOrd="0" destOrd="0" presId="urn:microsoft.com/office/officeart/2005/8/layout/orgChart1"/>
    <dgm:cxn modelId="{C3B6C499-012C-724C-8EEF-436C88BB8FF1}" srcId="{4A72BC40-256A-1A49-84F4-DAB021B5CF50}" destId="{885ECA26-1189-E34A-A509-44F56CC773EB}" srcOrd="1" destOrd="0" parTransId="{406EE515-C687-7842-8698-88CDDE09743C}" sibTransId="{5A3BE4AC-1494-7C49-86F5-8424020D7E63}"/>
    <dgm:cxn modelId="{0AEDA1DB-C4D6-BB40-8E7E-EA6FA5471ED9}" type="presOf" srcId="{AE60C1E0-74E7-AF4D-A656-9B9434D474DB}" destId="{ED32EB3C-7E20-D745-9626-4C371D7F1357}" srcOrd="0" destOrd="0" presId="urn:microsoft.com/office/officeart/2005/8/layout/orgChart1"/>
    <dgm:cxn modelId="{F71A6336-D854-294F-8EA5-18EDB1B2A125}" type="presOf" srcId="{885ECA26-1189-E34A-A509-44F56CC773EB}" destId="{70E517EF-EA19-6F47-818E-6DBCD99DC7CA}" srcOrd="1" destOrd="0" presId="urn:microsoft.com/office/officeart/2005/8/layout/orgChart1"/>
    <dgm:cxn modelId="{221DB7B7-7810-C04A-918B-72555A5AB38B}" type="presOf" srcId="{F5DFBFDC-319B-3A4A-9DCA-4E6BF5302C0C}" destId="{6D68B77C-74A8-DE48-A4FE-46FBB5E161DE}" srcOrd="0" destOrd="0" presId="urn:microsoft.com/office/officeart/2005/8/layout/orgChart1"/>
    <dgm:cxn modelId="{699F1B2F-0EFE-574E-88E2-EFBDE512F3FF}" type="presOf" srcId="{4A72BC40-256A-1A49-84F4-DAB021B5CF50}" destId="{183880B7-217C-0F47-ABD3-09146CD62564}" srcOrd="0" destOrd="0" presId="urn:microsoft.com/office/officeart/2005/8/layout/orgChart1"/>
    <dgm:cxn modelId="{0512A27F-DB73-D74B-84AA-9C5D818BFD20}" type="presOf" srcId="{9D65D4CA-00A7-5A49-B3C7-58F0BA72CED5}" destId="{DCC086F6-8400-C24B-A5BB-D3DFC0A994ED}" srcOrd="0" destOrd="0" presId="urn:microsoft.com/office/officeart/2005/8/layout/orgChart1"/>
    <dgm:cxn modelId="{AEC0F6CA-5510-7445-A0DB-F6908A55A3AE}" type="presOf" srcId="{03E7AA6E-4BDA-4646-A0C3-4D356919C8B9}" destId="{7B7AF79A-E8B5-A344-9AF4-B4D5BCBF3294}" srcOrd="0" destOrd="0" presId="urn:microsoft.com/office/officeart/2005/8/layout/orgChart1"/>
    <dgm:cxn modelId="{081BC979-10B5-3A4E-BFAE-577DC072BC8E}" type="presOf" srcId="{9D65D4CA-00A7-5A49-B3C7-58F0BA72CED5}" destId="{A7F82476-2B8E-734A-A97B-A86F8B3D5BC7}" srcOrd="1" destOrd="0" presId="urn:microsoft.com/office/officeart/2005/8/layout/orgChart1"/>
    <dgm:cxn modelId="{92C123D4-9352-8945-B36C-1E35ACE396E9}" srcId="{AF78A0D6-80E3-6047-9A2B-93FEF23F3F39}" destId="{EA9DB9BC-9717-9B43-8C97-BBBE11191C66}" srcOrd="2" destOrd="0" parTransId="{F5DFBFDC-319B-3A4A-9DCA-4E6BF5302C0C}" sibTransId="{EB6086D8-D122-7242-B134-FC4F11E56742}"/>
    <dgm:cxn modelId="{6B42CD3C-CC8A-D14A-829D-0874D799907D}" type="presOf" srcId="{73927BF7-761D-014B-A49A-DBD476AA6D62}" destId="{9B853DEB-6ACF-C14F-8C45-CAA2891E4CAD}" srcOrd="0" destOrd="0" presId="urn:microsoft.com/office/officeart/2005/8/layout/orgChart1"/>
    <dgm:cxn modelId="{9942B2FE-D7B8-C74C-9E07-E579D2A24505}" type="presOf" srcId="{AF78A0D6-80E3-6047-9A2B-93FEF23F3F39}" destId="{FF71FCAF-4D42-914A-865F-7B1A680C97C9}" srcOrd="0" destOrd="0" presId="urn:microsoft.com/office/officeart/2005/8/layout/orgChart1"/>
    <dgm:cxn modelId="{F5119F08-49CF-BB4A-BF75-E19A0D95F4A4}" type="presOf" srcId="{9178F90F-A688-B14E-9741-1D8B94F8D07D}" destId="{78FD56C2-D8C1-584D-92C6-1C206DBA3984}" srcOrd="0" destOrd="0" presId="urn:microsoft.com/office/officeart/2005/8/layout/orgChart1"/>
    <dgm:cxn modelId="{60C91276-3DD5-ED49-B165-6D696751B4EE}" srcId="{03E7AA6E-4BDA-4646-A0C3-4D356919C8B9}" destId="{9D65D4CA-00A7-5A49-B3C7-58F0BA72CED5}" srcOrd="2" destOrd="0" parTransId="{B36162E0-FF13-E146-A421-59D979F2774D}" sibTransId="{0C6E7C8D-CC32-6648-A27F-EB0A34C9D374}"/>
    <dgm:cxn modelId="{0D41B5F0-8309-D149-9249-73ABB235BC12}" type="presOf" srcId="{693D01AD-FC5A-344C-A129-4CE74996591A}" destId="{B564CB69-E838-D348-B99E-9A223F55915E}" srcOrd="0" destOrd="0" presId="urn:microsoft.com/office/officeart/2005/8/layout/orgChart1"/>
    <dgm:cxn modelId="{E228B3A7-8EAC-544D-BC67-5795DB4A3D5B}" type="presOf" srcId="{EEB97F2A-57F9-7A48-8B7A-1AB8456645C0}" destId="{34439A1A-F8F8-0849-AE21-F0A6883BB4DC}" srcOrd="0" destOrd="0" presId="urn:microsoft.com/office/officeart/2005/8/layout/orgChart1"/>
    <dgm:cxn modelId="{9A6C7B4D-EC69-B245-8ADB-62F79F3EE86C}" srcId="{03E7AA6E-4BDA-4646-A0C3-4D356919C8B9}" destId="{612CFE60-8A51-D443-9DE9-D2E45D63013C}" srcOrd="0" destOrd="0" parTransId="{46AB5051-E959-C540-8A35-058246BD7AFE}" sibTransId="{DB4AC67E-5AA1-394B-A5FF-6FAAC2A6E6F0}"/>
    <dgm:cxn modelId="{243DD808-D299-1B4B-9657-72A0AF063D4A}" srcId="{EA9DB9BC-9717-9B43-8C97-BBBE11191C66}" destId="{5830C7DB-EB8C-FD4D-84EA-B8499E52C799}" srcOrd="0" destOrd="0" parTransId="{B268601C-CE75-9848-B1A8-E5F97D168A62}" sibTransId="{4EC65095-DB53-2744-823F-0DCA5C5C19E8}"/>
    <dgm:cxn modelId="{785966D7-C2DE-B547-AA1F-4E3A6562D272}" srcId="{EA9DB9BC-9717-9B43-8C97-BBBE11191C66}" destId="{9178F90F-A688-B14E-9741-1D8B94F8D07D}" srcOrd="1" destOrd="0" parTransId="{A1D0FBF2-F1DC-DC4E-9CFA-CC52F7E9824C}" sibTransId="{81B90348-775E-364E-90A2-5A9F1AD71730}"/>
    <dgm:cxn modelId="{121F09B4-6013-0744-862E-E16F43B45A1C}" type="presOf" srcId="{5830C7DB-EB8C-FD4D-84EA-B8499E52C799}" destId="{C901DB74-79A9-3C44-AD85-B399BE88CD5C}" srcOrd="0" destOrd="0" presId="urn:microsoft.com/office/officeart/2005/8/layout/orgChart1"/>
    <dgm:cxn modelId="{E8FABE19-7DA3-6D44-AB04-AF107247871E}" srcId="{4A72BC40-256A-1A49-84F4-DAB021B5CF50}" destId="{396AD8A5-CA7C-0C42-9BCF-DDEE68318599}" srcOrd="0" destOrd="0" parTransId="{693D01AD-FC5A-344C-A129-4CE74996591A}" sibTransId="{44666587-13F1-FC49-9825-E337C5AABDE4}"/>
    <dgm:cxn modelId="{D4744354-223D-C549-8189-B13B2215FE51}" type="presOf" srcId="{EEB97F2A-57F9-7A48-8B7A-1AB8456645C0}" destId="{7780809E-82CE-3241-8F6D-FB5F41D9F72C}" srcOrd="1" destOrd="0" presId="urn:microsoft.com/office/officeart/2005/8/layout/orgChart1"/>
    <dgm:cxn modelId="{C9DF7F88-7403-D342-9C11-82759FB8F7C3}" type="presOf" srcId="{EA9DB9BC-9717-9B43-8C97-BBBE11191C66}" destId="{E5285042-3D1C-2E4C-95B8-0113E7541274}" srcOrd="1" destOrd="0" presId="urn:microsoft.com/office/officeart/2005/8/layout/orgChart1"/>
    <dgm:cxn modelId="{A893CDA8-5484-8243-9C1C-50AB32150360}" srcId="{0B9DCD67-4943-414D-983D-70ED0C94D2B0}" destId="{AF78A0D6-80E3-6047-9A2B-93FEF23F3F39}" srcOrd="0" destOrd="0" parTransId="{073AB884-FAA4-BC4D-B3E0-BE81750122B0}" sibTransId="{0CF1B241-F521-9C44-963D-42733C74A0F7}"/>
    <dgm:cxn modelId="{491E723D-6D22-6247-B790-1F6FCA8A939C}" type="presOf" srcId="{EA9DB9BC-9717-9B43-8C97-BBBE11191C66}" destId="{6A689E81-E2E8-C44B-9217-4EEA9D7EC777}" srcOrd="0" destOrd="0" presId="urn:microsoft.com/office/officeart/2005/8/layout/orgChart1"/>
    <dgm:cxn modelId="{64FE7163-2587-7149-B17B-F7478161BAEB}" type="presOf" srcId="{9178F90F-A688-B14E-9741-1D8B94F8D07D}" destId="{34E3B01F-326B-5445-9D7F-1F4F4933ED6C}" srcOrd="1" destOrd="0" presId="urn:microsoft.com/office/officeart/2005/8/layout/orgChart1"/>
    <dgm:cxn modelId="{87111246-EC3A-054D-ADF8-E924EC4D4ABC}" type="presOf" srcId="{B268601C-CE75-9848-B1A8-E5F97D168A62}" destId="{030DDAFD-D1E5-9947-AB8A-313CE72DD64B}" srcOrd="0" destOrd="0" presId="urn:microsoft.com/office/officeart/2005/8/layout/orgChart1"/>
    <dgm:cxn modelId="{40E15040-0F97-B748-BD55-B1DCB9F6302B}" type="presOf" srcId="{612CFE60-8A51-D443-9DE9-D2E45D63013C}" destId="{3C917799-785A-D14D-9C42-BED737439C9A}" srcOrd="1" destOrd="0" presId="urn:microsoft.com/office/officeart/2005/8/layout/orgChart1"/>
    <dgm:cxn modelId="{CABD372F-4878-3D44-8312-5F65E7A07E04}" type="presOf" srcId="{46AB5051-E959-C540-8A35-058246BD7AFE}" destId="{DA85E8C8-9071-6A47-98A0-AA906876F3A9}" srcOrd="0" destOrd="0" presId="urn:microsoft.com/office/officeart/2005/8/layout/orgChart1"/>
    <dgm:cxn modelId="{7619EC7E-90D6-CA49-869B-C44390EDA637}" type="presOf" srcId="{03E7AA6E-4BDA-4646-A0C3-4D356919C8B9}" destId="{9E581E66-FAE5-2548-9D54-4E1693287880}" srcOrd="1" destOrd="0" presId="urn:microsoft.com/office/officeart/2005/8/layout/orgChart1"/>
    <dgm:cxn modelId="{4275E4BF-A750-604B-8F6C-005A8FE2D8F3}" srcId="{AF78A0D6-80E3-6047-9A2B-93FEF23F3F39}" destId="{4A72BC40-256A-1A49-84F4-DAB021B5CF50}" srcOrd="0" destOrd="0" parTransId="{AE60C1E0-74E7-AF4D-A656-9B9434D474DB}" sibTransId="{6CA5259F-A0DA-7748-A915-C50AF57DE2A9}"/>
    <dgm:cxn modelId="{533C7DEC-4BC6-9C44-98A9-088EA00E49AA}" type="presOf" srcId="{4A72BC40-256A-1A49-84F4-DAB021B5CF50}" destId="{A2D94A28-6EB8-0643-B09B-D779003C90BC}" srcOrd="1" destOrd="0" presId="urn:microsoft.com/office/officeart/2005/8/layout/orgChart1"/>
    <dgm:cxn modelId="{EF75019D-0577-EB46-BBE3-9B4D1A041965}" type="presOf" srcId="{612CFE60-8A51-D443-9DE9-D2E45D63013C}" destId="{E44DA683-D15D-0541-92FB-A73D8F086C38}" srcOrd="0" destOrd="0" presId="urn:microsoft.com/office/officeart/2005/8/layout/orgChart1"/>
    <dgm:cxn modelId="{0F6E8600-0A93-EC48-921B-722A699BBDC3}" type="presParOf" srcId="{E39267A2-BF86-354A-B4BA-AC06B42E1741}" destId="{DB38BD79-7E31-2F46-8E02-B87602CE0733}" srcOrd="0" destOrd="0" presId="urn:microsoft.com/office/officeart/2005/8/layout/orgChart1"/>
    <dgm:cxn modelId="{E23BD1F8-14B6-314E-B168-C4CBD2E4E26F}" type="presParOf" srcId="{DB38BD79-7E31-2F46-8E02-B87602CE0733}" destId="{7ACE0EAB-922D-2947-B0D7-4620407E9F09}" srcOrd="0" destOrd="0" presId="urn:microsoft.com/office/officeart/2005/8/layout/orgChart1"/>
    <dgm:cxn modelId="{5E4586F0-F0F2-F948-8811-3A5E3EC4A8A1}" type="presParOf" srcId="{7ACE0EAB-922D-2947-B0D7-4620407E9F09}" destId="{FF71FCAF-4D42-914A-865F-7B1A680C97C9}" srcOrd="0" destOrd="0" presId="urn:microsoft.com/office/officeart/2005/8/layout/orgChart1"/>
    <dgm:cxn modelId="{A29E1A18-BC61-B046-A055-E77813EC7D2F}" type="presParOf" srcId="{7ACE0EAB-922D-2947-B0D7-4620407E9F09}" destId="{BC99F904-FAB3-F341-98E2-0D7CFE224C8D}" srcOrd="1" destOrd="0" presId="urn:microsoft.com/office/officeart/2005/8/layout/orgChart1"/>
    <dgm:cxn modelId="{24C6152D-D79A-DB45-8D3B-DE533BF9DEE4}" type="presParOf" srcId="{DB38BD79-7E31-2F46-8E02-B87602CE0733}" destId="{AE9023EB-0D54-E542-A96D-BEAFF2D7305B}" srcOrd="1" destOrd="0" presId="urn:microsoft.com/office/officeart/2005/8/layout/orgChart1"/>
    <dgm:cxn modelId="{4D66D6C2-0394-5E42-B1BA-2ED3F963B95A}" type="presParOf" srcId="{AE9023EB-0D54-E542-A96D-BEAFF2D7305B}" destId="{ED32EB3C-7E20-D745-9626-4C371D7F1357}" srcOrd="0" destOrd="0" presId="urn:microsoft.com/office/officeart/2005/8/layout/orgChart1"/>
    <dgm:cxn modelId="{A1B9260C-3456-DA41-B748-B17CEA41392B}" type="presParOf" srcId="{AE9023EB-0D54-E542-A96D-BEAFF2D7305B}" destId="{862AC4D1-AE28-6E47-A4E6-FE994DD9E8B5}" srcOrd="1" destOrd="0" presId="urn:microsoft.com/office/officeart/2005/8/layout/orgChart1"/>
    <dgm:cxn modelId="{E9B1558A-3EFF-1F47-B557-8E46078F3ECC}" type="presParOf" srcId="{862AC4D1-AE28-6E47-A4E6-FE994DD9E8B5}" destId="{E0D8C453-188E-F844-A6EC-88A031A223AE}" srcOrd="0" destOrd="0" presId="urn:microsoft.com/office/officeart/2005/8/layout/orgChart1"/>
    <dgm:cxn modelId="{95753D3E-50E5-3D46-9792-196C4A366258}" type="presParOf" srcId="{E0D8C453-188E-F844-A6EC-88A031A223AE}" destId="{183880B7-217C-0F47-ABD3-09146CD62564}" srcOrd="0" destOrd="0" presId="urn:microsoft.com/office/officeart/2005/8/layout/orgChart1"/>
    <dgm:cxn modelId="{5DFA97D0-AB19-AE41-85E1-D98C4E326667}" type="presParOf" srcId="{E0D8C453-188E-F844-A6EC-88A031A223AE}" destId="{A2D94A28-6EB8-0643-B09B-D779003C90BC}" srcOrd="1" destOrd="0" presId="urn:microsoft.com/office/officeart/2005/8/layout/orgChart1"/>
    <dgm:cxn modelId="{EDBD746D-CCEA-7E43-96DE-0A8F11742F04}" type="presParOf" srcId="{862AC4D1-AE28-6E47-A4E6-FE994DD9E8B5}" destId="{25E24F1D-FAD9-2A48-8522-77D027D5D730}" srcOrd="1" destOrd="0" presId="urn:microsoft.com/office/officeart/2005/8/layout/orgChart1"/>
    <dgm:cxn modelId="{B58F3AFE-9C24-7B41-9E7A-CEBB34EA8D7E}" type="presParOf" srcId="{25E24F1D-FAD9-2A48-8522-77D027D5D730}" destId="{B564CB69-E838-D348-B99E-9A223F55915E}" srcOrd="0" destOrd="0" presId="urn:microsoft.com/office/officeart/2005/8/layout/orgChart1"/>
    <dgm:cxn modelId="{49A3237B-B2FE-254E-BF5B-96AC82C06FFD}" type="presParOf" srcId="{25E24F1D-FAD9-2A48-8522-77D027D5D730}" destId="{32EF95D7-9928-CF45-8FD2-04E965B54A11}" srcOrd="1" destOrd="0" presId="urn:microsoft.com/office/officeart/2005/8/layout/orgChart1"/>
    <dgm:cxn modelId="{D581DE82-929D-2849-875D-92F8B421ED6D}" type="presParOf" srcId="{32EF95D7-9928-CF45-8FD2-04E965B54A11}" destId="{5B53FCAE-6BBE-DD4F-BC62-119ABB035612}" srcOrd="0" destOrd="0" presId="urn:microsoft.com/office/officeart/2005/8/layout/orgChart1"/>
    <dgm:cxn modelId="{CF5662ED-242A-5442-A46F-4523341AA0C4}" type="presParOf" srcId="{5B53FCAE-6BBE-DD4F-BC62-119ABB035612}" destId="{EB991DF6-5C6C-0B43-91D2-837E1D44237D}" srcOrd="0" destOrd="0" presId="urn:microsoft.com/office/officeart/2005/8/layout/orgChart1"/>
    <dgm:cxn modelId="{1A2DB653-AAAE-B54D-A096-E1AC30045DFF}" type="presParOf" srcId="{5B53FCAE-6BBE-DD4F-BC62-119ABB035612}" destId="{3ECC526A-C367-FD4F-BC0C-0C961D552F63}" srcOrd="1" destOrd="0" presId="urn:microsoft.com/office/officeart/2005/8/layout/orgChart1"/>
    <dgm:cxn modelId="{63316EF8-423D-BF46-8136-DCC34FC8AA02}" type="presParOf" srcId="{32EF95D7-9928-CF45-8FD2-04E965B54A11}" destId="{8A448C03-96EA-B044-A962-55D6FEA29815}" srcOrd="1" destOrd="0" presId="urn:microsoft.com/office/officeart/2005/8/layout/orgChart1"/>
    <dgm:cxn modelId="{7F2B395C-F55D-9841-87DF-9108A9CE1BF1}" type="presParOf" srcId="{32EF95D7-9928-CF45-8FD2-04E965B54A11}" destId="{63D32234-22E9-D748-AD18-625A42148311}" srcOrd="2" destOrd="0" presId="urn:microsoft.com/office/officeart/2005/8/layout/orgChart1"/>
    <dgm:cxn modelId="{7C4F2945-DA6C-9143-AF19-D629BE586884}" type="presParOf" srcId="{25E24F1D-FAD9-2A48-8522-77D027D5D730}" destId="{D20595EA-392D-AD47-9D6C-390BBEE42042}" srcOrd="2" destOrd="0" presId="urn:microsoft.com/office/officeart/2005/8/layout/orgChart1"/>
    <dgm:cxn modelId="{8DCD805F-6E2D-8540-91FE-EFD6CA7742DB}" type="presParOf" srcId="{25E24F1D-FAD9-2A48-8522-77D027D5D730}" destId="{F8DF3B78-B050-814B-9434-5EA2B51007E8}" srcOrd="3" destOrd="0" presId="urn:microsoft.com/office/officeart/2005/8/layout/orgChart1"/>
    <dgm:cxn modelId="{22EE1F87-8B2C-7640-8DA2-E74BD3F27366}" type="presParOf" srcId="{F8DF3B78-B050-814B-9434-5EA2B51007E8}" destId="{550AAA7E-C29A-474F-9847-7C0829A0BB41}" srcOrd="0" destOrd="0" presId="urn:microsoft.com/office/officeart/2005/8/layout/orgChart1"/>
    <dgm:cxn modelId="{9DE06B92-C4B7-D94F-B36F-D267691DCA2A}" type="presParOf" srcId="{550AAA7E-C29A-474F-9847-7C0829A0BB41}" destId="{1582FC37-E660-EA42-A204-E7675BA208E5}" srcOrd="0" destOrd="0" presId="urn:microsoft.com/office/officeart/2005/8/layout/orgChart1"/>
    <dgm:cxn modelId="{19190987-A685-5643-9200-B524D46D936E}" type="presParOf" srcId="{550AAA7E-C29A-474F-9847-7C0829A0BB41}" destId="{70E517EF-EA19-6F47-818E-6DBCD99DC7CA}" srcOrd="1" destOrd="0" presId="urn:microsoft.com/office/officeart/2005/8/layout/orgChart1"/>
    <dgm:cxn modelId="{5A45E161-5100-9F4A-93B9-AFC274543CCA}" type="presParOf" srcId="{F8DF3B78-B050-814B-9434-5EA2B51007E8}" destId="{E4AE2388-A759-DB4E-BD16-B6BA5CA12318}" srcOrd="1" destOrd="0" presId="urn:microsoft.com/office/officeart/2005/8/layout/orgChart1"/>
    <dgm:cxn modelId="{FC140776-6954-904B-B499-D691454AD914}" type="presParOf" srcId="{F8DF3B78-B050-814B-9434-5EA2B51007E8}" destId="{48C81482-8DD5-2F4F-873B-2BD9F88221EA}" srcOrd="2" destOrd="0" presId="urn:microsoft.com/office/officeart/2005/8/layout/orgChart1"/>
    <dgm:cxn modelId="{EE8A0C5B-1100-FC4C-B258-9120E81797AB}" type="presParOf" srcId="{862AC4D1-AE28-6E47-A4E6-FE994DD9E8B5}" destId="{9A59619C-1B59-F147-B4AF-CB13F0DF6D4C}" srcOrd="2" destOrd="0" presId="urn:microsoft.com/office/officeart/2005/8/layout/orgChart1"/>
    <dgm:cxn modelId="{02DAFA4A-98CE-684A-9D8F-79DBB0FC5FE1}" type="presParOf" srcId="{AE9023EB-0D54-E542-A96D-BEAFF2D7305B}" destId="{4E0E8355-F474-364E-9FED-F3C4C0DAA63E}" srcOrd="2" destOrd="0" presId="urn:microsoft.com/office/officeart/2005/8/layout/orgChart1"/>
    <dgm:cxn modelId="{8E2AB0A9-6858-0544-B6F6-7260687205CC}" type="presParOf" srcId="{AE9023EB-0D54-E542-A96D-BEAFF2D7305B}" destId="{88AB769E-5FA1-4E49-B390-217540DE4BAF}" srcOrd="3" destOrd="0" presId="urn:microsoft.com/office/officeart/2005/8/layout/orgChart1"/>
    <dgm:cxn modelId="{05934870-AC2F-E141-86CF-4B7E2AF5DB70}" type="presParOf" srcId="{88AB769E-5FA1-4E49-B390-217540DE4BAF}" destId="{17AE30CF-CE13-9A45-B7D3-6C219D0CBDB6}" srcOrd="0" destOrd="0" presId="urn:microsoft.com/office/officeart/2005/8/layout/orgChart1"/>
    <dgm:cxn modelId="{08CEB828-120D-164A-905D-1A1EB91948B1}" type="presParOf" srcId="{17AE30CF-CE13-9A45-B7D3-6C219D0CBDB6}" destId="{7B7AF79A-E8B5-A344-9AF4-B4D5BCBF3294}" srcOrd="0" destOrd="0" presId="urn:microsoft.com/office/officeart/2005/8/layout/orgChart1"/>
    <dgm:cxn modelId="{6C6CD6E9-5506-C048-8712-9DA0E05316A1}" type="presParOf" srcId="{17AE30CF-CE13-9A45-B7D3-6C219D0CBDB6}" destId="{9E581E66-FAE5-2548-9D54-4E1693287880}" srcOrd="1" destOrd="0" presId="urn:microsoft.com/office/officeart/2005/8/layout/orgChart1"/>
    <dgm:cxn modelId="{C0582382-37F8-E544-A5BD-775F5AB3E6EB}" type="presParOf" srcId="{88AB769E-5FA1-4E49-B390-217540DE4BAF}" destId="{34DA0ED3-744D-964E-B58C-B79999177518}" srcOrd="1" destOrd="0" presId="urn:microsoft.com/office/officeart/2005/8/layout/orgChart1"/>
    <dgm:cxn modelId="{91DF0A90-8E1B-4A48-A60D-585ECC0FD40B}" type="presParOf" srcId="{34DA0ED3-744D-964E-B58C-B79999177518}" destId="{DA85E8C8-9071-6A47-98A0-AA906876F3A9}" srcOrd="0" destOrd="0" presId="urn:microsoft.com/office/officeart/2005/8/layout/orgChart1"/>
    <dgm:cxn modelId="{EFAFF619-04B2-854C-9703-DB5CBA54A10C}" type="presParOf" srcId="{34DA0ED3-744D-964E-B58C-B79999177518}" destId="{CC663A12-FC7C-294E-A9FF-06CA90D1E424}" srcOrd="1" destOrd="0" presId="urn:microsoft.com/office/officeart/2005/8/layout/orgChart1"/>
    <dgm:cxn modelId="{6689422F-BF6B-5842-A1C8-037E4A42548B}" type="presParOf" srcId="{CC663A12-FC7C-294E-A9FF-06CA90D1E424}" destId="{6B6D5872-43B5-EA41-B345-93F6BEFF226C}" srcOrd="0" destOrd="0" presId="urn:microsoft.com/office/officeart/2005/8/layout/orgChart1"/>
    <dgm:cxn modelId="{42392C4A-357D-164C-9D69-4CEC41920E6C}" type="presParOf" srcId="{6B6D5872-43B5-EA41-B345-93F6BEFF226C}" destId="{E44DA683-D15D-0541-92FB-A73D8F086C38}" srcOrd="0" destOrd="0" presId="urn:microsoft.com/office/officeart/2005/8/layout/orgChart1"/>
    <dgm:cxn modelId="{C60E0FD6-BC75-2942-BA11-3991E57922AA}" type="presParOf" srcId="{6B6D5872-43B5-EA41-B345-93F6BEFF226C}" destId="{3C917799-785A-D14D-9C42-BED737439C9A}" srcOrd="1" destOrd="0" presId="urn:microsoft.com/office/officeart/2005/8/layout/orgChart1"/>
    <dgm:cxn modelId="{0329FDAC-CDD4-F24A-8A6F-7B6F081ED73E}" type="presParOf" srcId="{CC663A12-FC7C-294E-A9FF-06CA90D1E424}" destId="{2EE301B2-4259-5B4F-AB88-644D4E01C657}" srcOrd="1" destOrd="0" presId="urn:microsoft.com/office/officeart/2005/8/layout/orgChart1"/>
    <dgm:cxn modelId="{1D7A1CE7-BE8F-EB48-AF6B-39F8839E427B}" type="presParOf" srcId="{CC663A12-FC7C-294E-A9FF-06CA90D1E424}" destId="{FFAEA12F-7DD7-FA4D-992B-56A32FE7C632}" srcOrd="2" destOrd="0" presId="urn:microsoft.com/office/officeart/2005/8/layout/orgChart1"/>
    <dgm:cxn modelId="{50D64CCE-754B-7046-8BCD-53692DB2CFA5}" type="presParOf" srcId="{34DA0ED3-744D-964E-B58C-B79999177518}" destId="{9B853DEB-6ACF-C14F-8C45-CAA2891E4CAD}" srcOrd="2" destOrd="0" presId="urn:microsoft.com/office/officeart/2005/8/layout/orgChart1"/>
    <dgm:cxn modelId="{C6355E16-9B34-7243-97FA-8E0E19347C21}" type="presParOf" srcId="{34DA0ED3-744D-964E-B58C-B79999177518}" destId="{064E70C2-7861-5848-ADFC-703DBDFAF62D}" srcOrd="3" destOrd="0" presId="urn:microsoft.com/office/officeart/2005/8/layout/orgChart1"/>
    <dgm:cxn modelId="{2F80494B-87E2-1141-B600-94520775251D}" type="presParOf" srcId="{064E70C2-7861-5848-ADFC-703DBDFAF62D}" destId="{44C692AA-6159-8044-8941-1442FADCD555}" srcOrd="0" destOrd="0" presId="urn:microsoft.com/office/officeart/2005/8/layout/orgChart1"/>
    <dgm:cxn modelId="{56F57A8F-4CB3-4C4B-BBC6-B07FE6E19A43}" type="presParOf" srcId="{44C692AA-6159-8044-8941-1442FADCD555}" destId="{34439A1A-F8F8-0849-AE21-F0A6883BB4DC}" srcOrd="0" destOrd="0" presId="urn:microsoft.com/office/officeart/2005/8/layout/orgChart1"/>
    <dgm:cxn modelId="{978E5009-93C4-2C44-A45F-FD614EB803B1}" type="presParOf" srcId="{44C692AA-6159-8044-8941-1442FADCD555}" destId="{7780809E-82CE-3241-8F6D-FB5F41D9F72C}" srcOrd="1" destOrd="0" presId="urn:microsoft.com/office/officeart/2005/8/layout/orgChart1"/>
    <dgm:cxn modelId="{253372C5-996C-EE4F-8D36-EECDF79597C5}" type="presParOf" srcId="{064E70C2-7861-5848-ADFC-703DBDFAF62D}" destId="{5A31AB97-3893-A74C-B7AA-93920C8D4C93}" srcOrd="1" destOrd="0" presId="urn:microsoft.com/office/officeart/2005/8/layout/orgChart1"/>
    <dgm:cxn modelId="{5D4C92DF-13F2-F34A-8444-0BB3CB5B45C8}" type="presParOf" srcId="{064E70C2-7861-5848-ADFC-703DBDFAF62D}" destId="{7B3F8EDF-9C44-5E4C-8151-9D4BEA3803D5}" srcOrd="2" destOrd="0" presId="urn:microsoft.com/office/officeart/2005/8/layout/orgChart1"/>
    <dgm:cxn modelId="{A5F1549F-F2B1-1B4C-B548-6C42A447C34F}" type="presParOf" srcId="{34DA0ED3-744D-964E-B58C-B79999177518}" destId="{04631DE1-54E9-0A4C-AF7B-3627ED04A3F9}" srcOrd="4" destOrd="0" presId="urn:microsoft.com/office/officeart/2005/8/layout/orgChart1"/>
    <dgm:cxn modelId="{E3C31C96-C7E5-924F-B19E-9EA48CC245E8}" type="presParOf" srcId="{34DA0ED3-744D-964E-B58C-B79999177518}" destId="{924552A6-9106-7F42-ACBB-FD289E0740EC}" srcOrd="5" destOrd="0" presId="urn:microsoft.com/office/officeart/2005/8/layout/orgChart1"/>
    <dgm:cxn modelId="{320BFBC0-B2FE-664E-A0C5-DB727431FB66}" type="presParOf" srcId="{924552A6-9106-7F42-ACBB-FD289E0740EC}" destId="{F3427491-13EC-8449-BCF7-CE401ABE1461}" srcOrd="0" destOrd="0" presId="urn:microsoft.com/office/officeart/2005/8/layout/orgChart1"/>
    <dgm:cxn modelId="{1EECEAEF-6335-9341-8459-88D31742B6F1}" type="presParOf" srcId="{F3427491-13EC-8449-BCF7-CE401ABE1461}" destId="{DCC086F6-8400-C24B-A5BB-D3DFC0A994ED}" srcOrd="0" destOrd="0" presId="urn:microsoft.com/office/officeart/2005/8/layout/orgChart1"/>
    <dgm:cxn modelId="{ED729AB9-7ADD-7D41-8AD3-3C48000F7BFB}" type="presParOf" srcId="{F3427491-13EC-8449-BCF7-CE401ABE1461}" destId="{A7F82476-2B8E-734A-A97B-A86F8B3D5BC7}" srcOrd="1" destOrd="0" presId="urn:microsoft.com/office/officeart/2005/8/layout/orgChart1"/>
    <dgm:cxn modelId="{3D36E39C-4281-DF46-A4C8-D0A1D56AA0E9}" type="presParOf" srcId="{924552A6-9106-7F42-ACBB-FD289E0740EC}" destId="{5E375E44-2747-4643-8852-264A37577B86}" srcOrd="1" destOrd="0" presId="urn:microsoft.com/office/officeart/2005/8/layout/orgChart1"/>
    <dgm:cxn modelId="{89FF8FE5-FC34-2E47-B087-E139D0B6E546}" type="presParOf" srcId="{924552A6-9106-7F42-ACBB-FD289E0740EC}" destId="{4F1DB73F-9314-A241-BF31-65140D946322}" srcOrd="2" destOrd="0" presId="urn:microsoft.com/office/officeart/2005/8/layout/orgChart1"/>
    <dgm:cxn modelId="{AFC41620-8A16-9B48-A846-9807B6BD3490}" type="presParOf" srcId="{88AB769E-5FA1-4E49-B390-217540DE4BAF}" destId="{CF25F64B-F333-924E-88F1-45B33171953C}" srcOrd="2" destOrd="0" presId="urn:microsoft.com/office/officeart/2005/8/layout/orgChart1"/>
    <dgm:cxn modelId="{B93B021D-8CEE-1B44-AFB0-9D245350388C}" type="presParOf" srcId="{AE9023EB-0D54-E542-A96D-BEAFF2D7305B}" destId="{6D68B77C-74A8-DE48-A4FE-46FBB5E161DE}" srcOrd="4" destOrd="0" presId="urn:microsoft.com/office/officeart/2005/8/layout/orgChart1"/>
    <dgm:cxn modelId="{D80C6855-E521-8349-921F-42B318F5A85C}" type="presParOf" srcId="{AE9023EB-0D54-E542-A96D-BEAFF2D7305B}" destId="{A9986B3B-B297-EA45-8287-C5DA42F4F910}" srcOrd="5" destOrd="0" presId="urn:microsoft.com/office/officeart/2005/8/layout/orgChart1"/>
    <dgm:cxn modelId="{7AC9D227-10AB-8D4D-AFC6-3DE9C6006BAB}" type="presParOf" srcId="{A9986B3B-B297-EA45-8287-C5DA42F4F910}" destId="{7CF6188E-8247-9249-B467-B08474FFC35B}" srcOrd="0" destOrd="0" presId="urn:microsoft.com/office/officeart/2005/8/layout/orgChart1"/>
    <dgm:cxn modelId="{E982B14D-F652-B944-BAD9-A0250052B5D1}" type="presParOf" srcId="{7CF6188E-8247-9249-B467-B08474FFC35B}" destId="{6A689E81-E2E8-C44B-9217-4EEA9D7EC777}" srcOrd="0" destOrd="0" presId="urn:microsoft.com/office/officeart/2005/8/layout/orgChart1"/>
    <dgm:cxn modelId="{B1BBB0DF-DB1D-7647-B22F-0DB076D6CE0E}" type="presParOf" srcId="{7CF6188E-8247-9249-B467-B08474FFC35B}" destId="{E5285042-3D1C-2E4C-95B8-0113E7541274}" srcOrd="1" destOrd="0" presId="urn:microsoft.com/office/officeart/2005/8/layout/orgChart1"/>
    <dgm:cxn modelId="{E009472C-28CA-FA47-8DB4-8E1299949928}" type="presParOf" srcId="{A9986B3B-B297-EA45-8287-C5DA42F4F910}" destId="{84E34C03-F4A1-7F42-BA64-DAB5A6C4C3EC}" srcOrd="1" destOrd="0" presId="urn:microsoft.com/office/officeart/2005/8/layout/orgChart1"/>
    <dgm:cxn modelId="{CEA43140-8944-194A-8E8E-F8B7E9B2857A}" type="presParOf" srcId="{84E34C03-F4A1-7F42-BA64-DAB5A6C4C3EC}" destId="{030DDAFD-D1E5-9947-AB8A-313CE72DD64B}" srcOrd="0" destOrd="0" presId="urn:microsoft.com/office/officeart/2005/8/layout/orgChart1"/>
    <dgm:cxn modelId="{118B4CB1-E230-8240-9EB0-C601D38F46C3}" type="presParOf" srcId="{84E34C03-F4A1-7F42-BA64-DAB5A6C4C3EC}" destId="{861E6854-72EA-8846-8BA7-9F0BF0A2D2D0}" srcOrd="1" destOrd="0" presId="urn:microsoft.com/office/officeart/2005/8/layout/orgChart1"/>
    <dgm:cxn modelId="{5693FFAD-EDF0-5F4D-809C-C3DF2C15E48C}" type="presParOf" srcId="{861E6854-72EA-8846-8BA7-9F0BF0A2D2D0}" destId="{00129CE0-3154-1D42-8A55-5ED8CF9C3973}" srcOrd="0" destOrd="0" presId="urn:microsoft.com/office/officeart/2005/8/layout/orgChart1"/>
    <dgm:cxn modelId="{49F59D73-F252-4442-9430-4C2F83C5B88C}" type="presParOf" srcId="{00129CE0-3154-1D42-8A55-5ED8CF9C3973}" destId="{C901DB74-79A9-3C44-AD85-B399BE88CD5C}" srcOrd="0" destOrd="0" presId="urn:microsoft.com/office/officeart/2005/8/layout/orgChart1"/>
    <dgm:cxn modelId="{17A9B140-BDD1-7048-8A77-1B228D400218}" type="presParOf" srcId="{00129CE0-3154-1D42-8A55-5ED8CF9C3973}" destId="{F27B4C34-A38F-2E4D-BAE2-E9B153C30D86}" srcOrd="1" destOrd="0" presId="urn:microsoft.com/office/officeart/2005/8/layout/orgChart1"/>
    <dgm:cxn modelId="{B35A348D-726A-E845-8183-CDB42B909DC7}" type="presParOf" srcId="{861E6854-72EA-8846-8BA7-9F0BF0A2D2D0}" destId="{A3BA3894-300A-9D49-8B54-6B3E68F8B3B3}" srcOrd="1" destOrd="0" presId="urn:microsoft.com/office/officeart/2005/8/layout/orgChart1"/>
    <dgm:cxn modelId="{1D9DB4EC-07B7-1B49-9F4A-D55B405EFE2A}" type="presParOf" srcId="{861E6854-72EA-8846-8BA7-9F0BF0A2D2D0}" destId="{8224066D-34D1-6A4C-BCB9-D65E8D3A487E}" srcOrd="2" destOrd="0" presId="urn:microsoft.com/office/officeart/2005/8/layout/orgChart1"/>
    <dgm:cxn modelId="{CD1C7EF7-329E-6E4F-B1A1-5B242A261B67}" type="presParOf" srcId="{84E34C03-F4A1-7F42-BA64-DAB5A6C4C3EC}" destId="{1D6C3916-3FD8-2844-A5FA-22FD406F1B35}" srcOrd="2" destOrd="0" presId="urn:microsoft.com/office/officeart/2005/8/layout/orgChart1"/>
    <dgm:cxn modelId="{F6CB4228-0987-9643-BF15-F30F6AAE54C5}" type="presParOf" srcId="{84E34C03-F4A1-7F42-BA64-DAB5A6C4C3EC}" destId="{1EA1204F-7015-4A43-8C8C-E2D12537D01F}" srcOrd="3" destOrd="0" presId="urn:microsoft.com/office/officeart/2005/8/layout/orgChart1"/>
    <dgm:cxn modelId="{B7DC6FDF-1A96-EE45-80F3-CF839B4DD4FB}" type="presParOf" srcId="{1EA1204F-7015-4A43-8C8C-E2D12537D01F}" destId="{03E236C5-5B38-5846-B4CC-F7AC3F8C557C}" srcOrd="0" destOrd="0" presId="urn:microsoft.com/office/officeart/2005/8/layout/orgChart1"/>
    <dgm:cxn modelId="{9D362353-2732-654D-B002-A9202F93C772}" type="presParOf" srcId="{03E236C5-5B38-5846-B4CC-F7AC3F8C557C}" destId="{78FD56C2-D8C1-584D-92C6-1C206DBA3984}" srcOrd="0" destOrd="0" presId="urn:microsoft.com/office/officeart/2005/8/layout/orgChart1"/>
    <dgm:cxn modelId="{285148E4-08D9-4C4A-B07E-2285B1EA437D}" type="presParOf" srcId="{03E236C5-5B38-5846-B4CC-F7AC3F8C557C}" destId="{34E3B01F-326B-5445-9D7F-1F4F4933ED6C}" srcOrd="1" destOrd="0" presId="urn:microsoft.com/office/officeart/2005/8/layout/orgChart1"/>
    <dgm:cxn modelId="{0CC54165-FA87-8E40-9279-40D243D1FBA3}" type="presParOf" srcId="{1EA1204F-7015-4A43-8C8C-E2D12537D01F}" destId="{44150E71-EFF7-2146-8F15-13B68A0C2D02}" srcOrd="1" destOrd="0" presId="urn:microsoft.com/office/officeart/2005/8/layout/orgChart1"/>
    <dgm:cxn modelId="{0DA9C10E-19E4-7145-91D8-947DA7DCC609}" type="presParOf" srcId="{1EA1204F-7015-4A43-8C8C-E2D12537D01F}" destId="{E110D7D1-70D8-AF4B-8838-333CC41222D2}" srcOrd="2" destOrd="0" presId="urn:microsoft.com/office/officeart/2005/8/layout/orgChart1"/>
    <dgm:cxn modelId="{9043C01A-2CD8-5449-AB8C-8E3579BBE345}" type="presParOf" srcId="{A9986B3B-B297-EA45-8287-C5DA42F4F910}" destId="{1B4A480A-E611-D646-B006-0CB5995493D9}" srcOrd="2" destOrd="0" presId="urn:microsoft.com/office/officeart/2005/8/layout/orgChart1"/>
    <dgm:cxn modelId="{992D511E-7B6F-1248-AAD5-30570F224490}" type="presParOf" srcId="{DB38BD79-7E31-2F46-8E02-B87602CE0733}" destId="{05892AC0-2386-0241-8FCB-29B2B5ED4166}" srcOrd="2" destOrd="0" presId="urn:microsoft.com/office/officeart/2005/8/layout/orgChart1"/>
  </dgm:cxnLst>
  <dgm:bg/>
  <dgm:whole>
    <a:ln w="15875"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D31010-EE36-3D40-8A31-62C021FE2A8D}" type="doc">
      <dgm:prSet loTypeId="urn:microsoft.com/office/officeart/2005/8/layout/hierarchy2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4F0B777-8A68-874D-ACC9-39CCB2C27953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800000">
            <a:alpha val="76000"/>
          </a:srgbClr>
        </a:solidFill>
        <a:ln>
          <a:solidFill>
            <a:srgbClr val="800000"/>
          </a:solidFill>
        </a:ln>
      </dgm:spPr>
      <dgm:t>
        <a:bodyPr/>
        <a:lstStyle/>
        <a:p>
          <a:r>
            <a:rPr lang="es-ES_tradnl" sz="1200" b="1" u="sng" noProof="1" smtClean="0"/>
            <a:t>INTERNACIONALIZACIÓN</a:t>
          </a:r>
          <a:endParaRPr lang="es-ES_tradnl" sz="1200" b="1" u="sng" noProof="1"/>
        </a:p>
      </dgm:t>
    </dgm:pt>
    <dgm:pt modelId="{778A3DCC-EA08-9743-833D-BB626F46A013}" type="parTrans" cxnId="{06F900C6-AED6-6D4B-A74C-7923D53D06DC}">
      <dgm:prSet/>
      <dgm:spPr/>
      <dgm:t>
        <a:bodyPr/>
        <a:lstStyle/>
        <a:p>
          <a:endParaRPr lang="en-US" sz="1200"/>
        </a:p>
      </dgm:t>
    </dgm:pt>
    <dgm:pt modelId="{037EFC62-A749-C54E-A859-2CDD7BAB6F4E}" type="sibTrans" cxnId="{06F900C6-AED6-6D4B-A74C-7923D53D06DC}">
      <dgm:prSet/>
      <dgm:spPr/>
      <dgm:t>
        <a:bodyPr/>
        <a:lstStyle/>
        <a:p>
          <a:endParaRPr lang="en-US" sz="1200"/>
        </a:p>
      </dgm:t>
    </dgm:pt>
    <dgm:pt modelId="{F9192B15-8A68-1643-B52D-E5F7BA9179A9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800000"/>
          </a:solidFill>
        </a:ln>
      </dgm:spPr>
      <dgm:t>
        <a:bodyPr/>
        <a:lstStyle/>
        <a:p>
          <a:r>
            <a:rPr lang="es-ES_tradnl" sz="1200" noProof="1" smtClean="0"/>
            <a:t>Indirecta</a:t>
          </a:r>
          <a:endParaRPr lang="es-ES_tradnl" sz="1200" noProof="1"/>
        </a:p>
      </dgm:t>
    </dgm:pt>
    <dgm:pt modelId="{CC7B1CF6-357D-A541-BAF7-5EA1BD73362A}" type="parTrans" cxnId="{378C8379-ADF4-3241-A011-74DA1CFB6F3A}">
      <dgm:prSet custT="1"/>
      <dgm:spPr>
        <a:ln w="127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es-ES_tradnl" sz="1200" noProof="1"/>
        </a:p>
      </dgm:t>
    </dgm:pt>
    <dgm:pt modelId="{6459A6D8-5280-944E-953F-50D16D247775}" type="sibTrans" cxnId="{378C8379-ADF4-3241-A011-74DA1CFB6F3A}">
      <dgm:prSet/>
      <dgm:spPr/>
      <dgm:t>
        <a:bodyPr/>
        <a:lstStyle/>
        <a:p>
          <a:endParaRPr lang="en-US" sz="1200"/>
        </a:p>
      </dgm:t>
    </dgm:pt>
    <dgm:pt modelId="{17868ACA-7E63-9D41-A54B-27FDE3C635D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800000"/>
          </a:solidFill>
        </a:ln>
      </dgm:spPr>
      <dgm:t>
        <a:bodyPr/>
        <a:lstStyle/>
        <a:p>
          <a:r>
            <a:rPr lang="es-ES_tradnl" sz="1200" noProof="1" smtClean="0"/>
            <a:t>Concertada</a:t>
          </a:r>
          <a:endParaRPr lang="es-ES_tradnl" sz="1200" noProof="1"/>
        </a:p>
      </dgm:t>
    </dgm:pt>
    <dgm:pt modelId="{B6C02280-8E15-D94F-9BF5-1A7D93FE27E0}" type="parTrans" cxnId="{DE8174CF-D0F2-124B-A772-1E39C5D5F42A}">
      <dgm:prSet custT="1"/>
      <dgm:spPr>
        <a:ln w="127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es-ES_tradnl" sz="1200" noProof="1"/>
        </a:p>
      </dgm:t>
    </dgm:pt>
    <dgm:pt modelId="{5B03514D-BCAD-B14D-9CC8-E940C9AC91ED}" type="sibTrans" cxnId="{DE8174CF-D0F2-124B-A772-1E39C5D5F42A}">
      <dgm:prSet/>
      <dgm:spPr/>
      <dgm:t>
        <a:bodyPr/>
        <a:lstStyle/>
        <a:p>
          <a:endParaRPr lang="en-US" sz="1200"/>
        </a:p>
      </dgm:t>
    </dgm:pt>
    <dgm:pt modelId="{34863C57-8724-934B-8752-8AD7AD55AE4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17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ES_tradnl" sz="1200" b="1" noProof="1" smtClean="0"/>
            <a:t>IMPLANTACIÓN</a:t>
          </a:r>
        </a:p>
      </dgm:t>
    </dgm:pt>
    <dgm:pt modelId="{18A2C762-43CD-5848-AA44-64CDFC3544A4}" type="parTrans" cxnId="{1C0191B7-0335-0B49-9A8E-3FE7D6FFE9B2}">
      <dgm:prSet custT="1"/>
      <dgm:spPr>
        <a:ln w="127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es-ES_tradnl" sz="1200" noProof="1"/>
        </a:p>
      </dgm:t>
    </dgm:pt>
    <dgm:pt modelId="{5686D4D0-87FA-DE48-A9A6-F0651728ACDB}" type="sibTrans" cxnId="{1C0191B7-0335-0B49-9A8E-3FE7D6FFE9B2}">
      <dgm:prSet/>
      <dgm:spPr/>
      <dgm:t>
        <a:bodyPr/>
        <a:lstStyle/>
        <a:p>
          <a:endParaRPr lang="en-US" sz="1200"/>
        </a:p>
      </dgm:t>
    </dgm:pt>
    <dgm:pt modelId="{1F2BD65D-2AF7-4440-8F11-18AE761240E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800000"/>
          </a:solidFill>
        </a:ln>
      </dgm:spPr>
      <dgm:t>
        <a:bodyPr/>
        <a:lstStyle/>
        <a:p>
          <a:r>
            <a:rPr lang="es-ES_tradnl" sz="1200" noProof="1" smtClean="0"/>
            <a:t>Directa</a:t>
          </a:r>
          <a:endParaRPr lang="es-ES_tradnl" sz="1200" noProof="1"/>
        </a:p>
      </dgm:t>
    </dgm:pt>
    <dgm:pt modelId="{FCB3EFFD-134E-D342-A95A-4CB972F2ACBC}" type="parTrans" cxnId="{499B3755-E7F8-834F-900A-232217D33F43}">
      <dgm:prSet custT="1"/>
      <dgm:spPr>
        <a:ln w="127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es-ES_tradnl" sz="1200" noProof="1"/>
        </a:p>
      </dgm:t>
    </dgm:pt>
    <dgm:pt modelId="{02AE15ED-0F04-2B4D-9134-DE8A7A06F34B}" type="sibTrans" cxnId="{499B3755-E7F8-834F-900A-232217D33F43}">
      <dgm:prSet/>
      <dgm:spPr/>
      <dgm:t>
        <a:bodyPr/>
        <a:lstStyle/>
        <a:p>
          <a:endParaRPr lang="en-US" sz="1200"/>
        </a:p>
      </dgm:t>
    </dgm:pt>
    <dgm:pt modelId="{E9B648A5-3295-AB4F-8460-6FDACF08C2D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17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ES_tradnl" sz="1200" b="1" noProof="1" smtClean="0"/>
            <a:t>EXPORTACIÓN</a:t>
          </a:r>
          <a:endParaRPr lang="es-ES_tradnl" sz="1200" b="1" noProof="1"/>
        </a:p>
      </dgm:t>
    </dgm:pt>
    <dgm:pt modelId="{066119BE-EC53-3B4E-B7B0-F4D9545DDDF7}" type="parTrans" cxnId="{B7CCDCDE-41A0-6946-A42C-BCE131002075}">
      <dgm:prSet custT="1"/>
      <dgm:spPr>
        <a:ln w="127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es-ES_tradnl" sz="1200" noProof="1"/>
        </a:p>
      </dgm:t>
    </dgm:pt>
    <dgm:pt modelId="{72420E0E-C063-3045-B342-FD4A84D36AFF}" type="sibTrans" cxnId="{B7CCDCDE-41A0-6946-A42C-BCE131002075}">
      <dgm:prSet/>
      <dgm:spPr/>
      <dgm:t>
        <a:bodyPr/>
        <a:lstStyle/>
        <a:p>
          <a:endParaRPr lang="en-US" sz="1200"/>
        </a:p>
      </dgm:t>
    </dgm:pt>
    <dgm:pt modelId="{7A0EDF01-FF2E-844C-99BA-C5E1D2682AA3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800000"/>
          </a:solidFill>
        </a:ln>
      </dgm:spPr>
      <dgm:t>
        <a:bodyPr/>
        <a:lstStyle/>
        <a:p>
          <a:r>
            <a:rPr lang="es-ES_tradnl" sz="1200" noProof="1" smtClean="0"/>
            <a:t>Filial comercial</a:t>
          </a:r>
        </a:p>
      </dgm:t>
    </dgm:pt>
    <dgm:pt modelId="{6906AA63-54EA-FB4C-9DF6-48E5DB41E6F3}" type="parTrans" cxnId="{6CD46805-8EBF-1D4D-A7EE-8774CF20F965}">
      <dgm:prSet custT="1"/>
      <dgm:spPr>
        <a:ln w="127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es-ES_tradnl" sz="1200" noProof="1"/>
        </a:p>
      </dgm:t>
    </dgm:pt>
    <dgm:pt modelId="{A0DF958A-6B6D-4042-B385-7CB574696C82}" type="sibTrans" cxnId="{6CD46805-8EBF-1D4D-A7EE-8774CF20F965}">
      <dgm:prSet/>
      <dgm:spPr/>
      <dgm:t>
        <a:bodyPr/>
        <a:lstStyle/>
        <a:p>
          <a:endParaRPr lang="en-US" sz="1200"/>
        </a:p>
      </dgm:t>
    </dgm:pt>
    <dgm:pt modelId="{D3473AB2-6DF1-FF49-864D-6D614D355983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800000"/>
          </a:solidFill>
        </a:ln>
      </dgm:spPr>
      <dgm:t>
        <a:bodyPr/>
        <a:lstStyle/>
        <a:p>
          <a:r>
            <a:rPr lang="es-ES_tradnl" sz="1200" noProof="1" smtClean="0"/>
            <a:t>Centro productivo</a:t>
          </a:r>
        </a:p>
      </dgm:t>
    </dgm:pt>
    <dgm:pt modelId="{34502338-4491-7544-9448-CC1BE44E6D35}" type="parTrans" cxnId="{0DE2EB30-F1A3-0B4B-B307-6998968E93CB}">
      <dgm:prSet custT="1"/>
      <dgm:spPr>
        <a:ln w="127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es-ES_tradnl" sz="1200" noProof="1"/>
        </a:p>
      </dgm:t>
    </dgm:pt>
    <dgm:pt modelId="{ECA90968-CFBF-0044-9E8E-BCFA2764C9B5}" type="sibTrans" cxnId="{0DE2EB30-F1A3-0B4B-B307-6998968E93CB}">
      <dgm:prSet/>
      <dgm:spPr/>
      <dgm:t>
        <a:bodyPr/>
        <a:lstStyle/>
        <a:p>
          <a:endParaRPr lang="en-US" sz="1200"/>
        </a:p>
      </dgm:t>
    </dgm:pt>
    <dgm:pt modelId="{40540E64-061A-C24A-B21F-6C22C7A85C3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127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 marL="90000" algn="ctr"/>
          <a:r>
            <a:rPr lang="es-ES_tradnl" sz="1200" noProof="1" smtClean="0"/>
            <a:t>Comprar empresa </a:t>
          </a:r>
        </a:p>
      </dgm:t>
    </dgm:pt>
    <dgm:pt modelId="{7FE2263D-4E1C-D54B-A91C-8D08D263CB66}" type="parTrans" cxnId="{AF9C9E25-661A-694D-9C18-86AD3C7B9E6B}">
      <dgm:prSet custT="1"/>
      <dgm:spPr>
        <a:ln>
          <a:solidFill>
            <a:srgbClr val="800000"/>
          </a:solidFill>
        </a:ln>
      </dgm:spPr>
      <dgm:t>
        <a:bodyPr/>
        <a:lstStyle/>
        <a:p>
          <a:endParaRPr lang="es-ES_tradnl" sz="1200" noProof="1"/>
        </a:p>
      </dgm:t>
    </dgm:pt>
    <dgm:pt modelId="{AFE50F4A-3F57-0D40-9D13-62401B4C1566}" type="sibTrans" cxnId="{AF9C9E25-661A-694D-9C18-86AD3C7B9E6B}">
      <dgm:prSet/>
      <dgm:spPr/>
      <dgm:t>
        <a:bodyPr/>
        <a:lstStyle/>
        <a:p>
          <a:endParaRPr lang="en-US" sz="1200"/>
        </a:p>
      </dgm:t>
    </dgm:pt>
    <dgm:pt modelId="{BC8AA877-6FCC-EA4E-8730-2E032DE36CB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127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ES_tradnl" sz="1200" noProof="1" smtClean="0"/>
            <a:t>Crear nueva empresa</a:t>
          </a:r>
        </a:p>
      </dgm:t>
    </dgm:pt>
    <dgm:pt modelId="{CC1B5A34-C7A2-934C-8DE7-5A04E4AE9719}" type="parTrans" cxnId="{09F665D1-A869-4D4C-A350-33D5599ACE1F}">
      <dgm:prSet/>
      <dgm:spPr/>
      <dgm:t>
        <a:bodyPr/>
        <a:lstStyle/>
        <a:p>
          <a:endParaRPr lang="en-US"/>
        </a:p>
      </dgm:t>
    </dgm:pt>
    <dgm:pt modelId="{EFD91E0C-51EB-2348-A8AF-5B90D286DEF5}" type="sibTrans" cxnId="{09F665D1-A869-4D4C-A350-33D5599ACE1F}">
      <dgm:prSet/>
      <dgm:spPr/>
      <dgm:t>
        <a:bodyPr/>
        <a:lstStyle/>
        <a:p>
          <a:endParaRPr lang="en-US"/>
        </a:p>
      </dgm:t>
    </dgm:pt>
    <dgm:pt modelId="{30BCF451-A908-2147-91DB-5C41493B2FB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127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ES_tradnl" sz="1200" noProof="1" smtClean="0"/>
            <a:t>Agentes y distribuidores</a:t>
          </a:r>
        </a:p>
      </dgm:t>
    </dgm:pt>
    <dgm:pt modelId="{6F7B85FA-0FD7-644B-943A-738D0717002E}" type="parTrans" cxnId="{4BE76CFA-1C92-F644-A9EB-EFE479F8F357}">
      <dgm:prSet/>
      <dgm:spPr/>
      <dgm:t>
        <a:bodyPr/>
        <a:lstStyle/>
        <a:p>
          <a:endParaRPr lang="en-US"/>
        </a:p>
      </dgm:t>
    </dgm:pt>
    <dgm:pt modelId="{3AFF6623-C290-BC4E-B3A6-76476AA66636}" type="sibTrans" cxnId="{4BE76CFA-1C92-F644-A9EB-EFE479F8F357}">
      <dgm:prSet/>
      <dgm:spPr/>
      <dgm:t>
        <a:bodyPr/>
        <a:lstStyle/>
        <a:p>
          <a:endParaRPr lang="en-US"/>
        </a:p>
      </dgm:t>
    </dgm:pt>
    <dgm:pt modelId="{6C36B89C-ECA6-2648-B2B9-5EFB19F606F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127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ES_tradnl" sz="1200" noProof="1" smtClean="0"/>
            <a:t>Venta directa</a:t>
          </a:r>
        </a:p>
      </dgm:t>
    </dgm:pt>
    <dgm:pt modelId="{FDAD2433-C347-FD43-B5A8-BF7BB29B80C0}" type="parTrans" cxnId="{E528C164-22C0-7C4D-81B7-CBC010DA8808}">
      <dgm:prSet/>
      <dgm:spPr/>
      <dgm:t>
        <a:bodyPr/>
        <a:lstStyle/>
        <a:p>
          <a:endParaRPr lang="en-US"/>
        </a:p>
      </dgm:t>
    </dgm:pt>
    <dgm:pt modelId="{D9298930-BFBA-8147-B6B7-C12B6C5F1485}" type="sibTrans" cxnId="{E528C164-22C0-7C4D-81B7-CBC010DA8808}">
      <dgm:prSet/>
      <dgm:spPr/>
      <dgm:t>
        <a:bodyPr/>
        <a:lstStyle/>
        <a:p>
          <a:endParaRPr lang="en-US"/>
        </a:p>
      </dgm:t>
    </dgm:pt>
    <dgm:pt modelId="{1FAB035B-0027-E94E-8B56-D088D82723D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54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ES_tradnl" sz="1200" noProof="1" smtClean="0"/>
            <a:t>Joint Venture</a:t>
          </a:r>
        </a:p>
      </dgm:t>
    </dgm:pt>
    <dgm:pt modelId="{2B578C2E-96EA-7B46-B62D-7F13163865DA}" type="parTrans" cxnId="{D7D854A0-5DA5-E844-B804-052AB3957D8C}">
      <dgm:prSet/>
      <dgm:spPr>
        <a:ln w="12700" cap="flat" cmpd="sng" algn="ctr">
          <a:solidFill>
            <a:schemeClr val="accent2">
              <a:shade val="80000"/>
              <a:hueOff val="0"/>
              <a:satOff val="0"/>
              <a:lumOff val="0"/>
            </a:schemeClr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38634719-BD6F-054C-953A-C294B3D710F6}" type="sibTrans" cxnId="{D7D854A0-5DA5-E844-B804-052AB3957D8C}">
      <dgm:prSet/>
      <dgm:spPr/>
      <dgm:t>
        <a:bodyPr/>
        <a:lstStyle/>
        <a:p>
          <a:endParaRPr lang="en-US"/>
        </a:p>
      </dgm:t>
    </dgm:pt>
    <dgm:pt modelId="{F0175122-B5D5-9145-BF4E-2C62F4E38DB9}" type="pres">
      <dgm:prSet presAssocID="{65D31010-EE36-3D40-8A31-62C021FE2A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93E2E7-E60B-E549-BC7C-4E8D4013753C}" type="pres">
      <dgm:prSet presAssocID="{E4F0B777-8A68-874D-ACC9-39CCB2C27953}" presName="root1" presStyleCnt="0"/>
      <dgm:spPr/>
    </dgm:pt>
    <dgm:pt modelId="{AE588FB1-66BF-B342-ACD9-A044252E9C71}" type="pres">
      <dgm:prSet presAssocID="{E4F0B777-8A68-874D-ACC9-39CCB2C27953}" presName="LevelOneTextNode" presStyleLbl="node0" presStyleIdx="0" presStyleCnt="1" custScaleX="1545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AFF242-E6D3-6249-A7F2-EB76A6F97216}" type="pres">
      <dgm:prSet presAssocID="{E4F0B777-8A68-874D-ACC9-39CCB2C27953}" presName="level2hierChild" presStyleCnt="0"/>
      <dgm:spPr/>
    </dgm:pt>
    <dgm:pt modelId="{F6959BF7-96BC-F84D-B619-7103411A2E96}" type="pres">
      <dgm:prSet presAssocID="{066119BE-EC53-3B4E-B7B0-F4D9545DDDF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C898C7C6-BB34-1149-8DAF-7450219FC925}" type="pres">
      <dgm:prSet presAssocID="{066119BE-EC53-3B4E-B7B0-F4D9545DDDF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28C58CB-9D29-D94D-993F-7DCDAD248931}" type="pres">
      <dgm:prSet presAssocID="{E9B648A5-3295-AB4F-8460-6FDACF08C2D1}" presName="root2" presStyleCnt="0"/>
      <dgm:spPr/>
    </dgm:pt>
    <dgm:pt modelId="{37F551A1-3228-5247-A2A1-2DC0B9AD61F7}" type="pres">
      <dgm:prSet presAssocID="{E9B648A5-3295-AB4F-8460-6FDACF08C2D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EDCD50-D3A0-084C-A3CD-941AA178675B}" type="pres">
      <dgm:prSet presAssocID="{E9B648A5-3295-AB4F-8460-6FDACF08C2D1}" presName="level3hierChild" presStyleCnt="0"/>
      <dgm:spPr/>
    </dgm:pt>
    <dgm:pt modelId="{C02D2D12-17DC-E641-B751-E1A106D6E30F}" type="pres">
      <dgm:prSet presAssocID="{CC7B1CF6-357D-A541-BAF7-5EA1BD73362A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598E9AD0-9162-594D-92AB-A78A743D91F9}" type="pres">
      <dgm:prSet presAssocID="{CC7B1CF6-357D-A541-BAF7-5EA1BD73362A}" presName="connTx" presStyleLbl="parChTrans1D3" presStyleIdx="0" presStyleCnt="6"/>
      <dgm:spPr/>
      <dgm:t>
        <a:bodyPr/>
        <a:lstStyle/>
        <a:p>
          <a:endParaRPr lang="en-US"/>
        </a:p>
      </dgm:t>
    </dgm:pt>
    <dgm:pt modelId="{7115450E-319E-E84F-946C-C335841FBD19}" type="pres">
      <dgm:prSet presAssocID="{F9192B15-8A68-1643-B52D-E5F7BA9179A9}" presName="root2" presStyleCnt="0"/>
      <dgm:spPr/>
    </dgm:pt>
    <dgm:pt modelId="{3F1211C8-9BBF-224A-8417-7818E604DF4E}" type="pres">
      <dgm:prSet presAssocID="{F9192B15-8A68-1643-B52D-E5F7BA9179A9}" presName="LevelTwoTextNode" presStyleLbl="node3" presStyleIdx="0" presStyleCnt="6" custScaleY="56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568D32-F4B9-FA4C-BFD6-F990CBACB8CC}" type="pres">
      <dgm:prSet presAssocID="{F9192B15-8A68-1643-B52D-E5F7BA9179A9}" presName="level3hierChild" presStyleCnt="0"/>
      <dgm:spPr/>
    </dgm:pt>
    <dgm:pt modelId="{5E50262D-E9CE-024E-8866-822F8E65A3F3}" type="pres">
      <dgm:prSet presAssocID="{FCB3EFFD-134E-D342-A95A-4CB972F2ACBC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15CE9BCD-122D-AC4E-9F9E-121E1FCB6194}" type="pres">
      <dgm:prSet presAssocID="{FCB3EFFD-134E-D342-A95A-4CB972F2ACBC}" presName="connTx" presStyleLbl="parChTrans1D3" presStyleIdx="1" presStyleCnt="6"/>
      <dgm:spPr/>
      <dgm:t>
        <a:bodyPr/>
        <a:lstStyle/>
        <a:p>
          <a:endParaRPr lang="en-US"/>
        </a:p>
      </dgm:t>
    </dgm:pt>
    <dgm:pt modelId="{06B8AF51-CF9A-C041-A11B-2480DA3D3F08}" type="pres">
      <dgm:prSet presAssocID="{1F2BD65D-2AF7-4440-8F11-18AE761240EE}" presName="root2" presStyleCnt="0"/>
      <dgm:spPr/>
    </dgm:pt>
    <dgm:pt modelId="{7CB985E6-C261-B243-8EE1-50475BE062A7}" type="pres">
      <dgm:prSet presAssocID="{1F2BD65D-2AF7-4440-8F11-18AE761240EE}" presName="LevelTwoTextNode" presStyleLbl="node3" presStyleIdx="1" presStyleCnt="6" custScaleY="55516" custLinFactNeighborY="-6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AD4729-313E-524B-B579-2CE39DFEA365}" type="pres">
      <dgm:prSet presAssocID="{1F2BD65D-2AF7-4440-8F11-18AE761240EE}" presName="level3hierChild" presStyleCnt="0"/>
      <dgm:spPr/>
    </dgm:pt>
    <dgm:pt modelId="{64708AEC-0C24-C548-9EFF-F569100574A3}" type="pres">
      <dgm:prSet presAssocID="{FDAD2433-C347-FD43-B5A8-BF7BB29B80C0}" presName="conn2-1" presStyleLbl="parChTrans1D4" presStyleIdx="0" presStyleCnt="4"/>
      <dgm:spPr/>
      <dgm:t>
        <a:bodyPr/>
        <a:lstStyle/>
        <a:p>
          <a:endParaRPr lang="en-US"/>
        </a:p>
      </dgm:t>
    </dgm:pt>
    <dgm:pt modelId="{8BAC3635-EDC0-7D46-8522-C681EBB33E5A}" type="pres">
      <dgm:prSet presAssocID="{FDAD2433-C347-FD43-B5A8-BF7BB29B80C0}" presName="connTx" presStyleLbl="parChTrans1D4" presStyleIdx="0" presStyleCnt="4"/>
      <dgm:spPr/>
      <dgm:t>
        <a:bodyPr/>
        <a:lstStyle/>
        <a:p>
          <a:endParaRPr lang="en-US"/>
        </a:p>
      </dgm:t>
    </dgm:pt>
    <dgm:pt modelId="{9E890330-7643-5D44-B804-1AEA77EED22D}" type="pres">
      <dgm:prSet presAssocID="{6C36B89C-ECA6-2648-B2B9-5EFB19F606F7}" presName="root2" presStyleCnt="0"/>
      <dgm:spPr/>
    </dgm:pt>
    <dgm:pt modelId="{1DB2C234-49EA-7249-AE71-2A7D1C162123}" type="pres">
      <dgm:prSet presAssocID="{6C36B89C-ECA6-2648-B2B9-5EFB19F606F7}" presName="LevelTwoTextNode" presStyleLbl="node4" presStyleIdx="0" presStyleCnt="4" custScaleX="143849" custScaleY="525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D4CD96-2CAC-904B-B119-0CAA76B2D10B}" type="pres">
      <dgm:prSet presAssocID="{6C36B89C-ECA6-2648-B2B9-5EFB19F606F7}" presName="level3hierChild" presStyleCnt="0"/>
      <dgm:spPr/>
    </dgm:pt>
    <dgm:pt modelId="{7642E1C7-8944-D94C-A7C9-1DC06EA4A189}" type="pres">
      <dgm:prSet presAssocID="{6F7B85FA-0FD7-644B-943A-738D0717002E}" presName="conn2-1" presStyleLbl="parChTrans1D4" presStyleIdx="1" presStyleCnt="4"/>
      <dgm:spPr/>
      <dgm:t>
        <a:bodyPr/>
        <a:lstStyle/>
        <a:p>
          <a:endParaRPr lang="en-US"/>
        </a:p>
      </dgm:t>
    </dgm:pt>
    <dgm:pt modelId="{82C1D9BA-FF07-C540-8986-F643EF976F4E}" type="pres">
      <dgm:prSet presAssocID="{6F7B85FA-0FD7-644B-943A-738D0717002E}" presName="connTx" presStyleLbl="parChTrans1D4" presStyleIdx="1" presStyleCnt="4"/>
      <dgm:spPr/>
      <dgm:t>
        <a:bodyPr/>
        <a:lstStyle/>
        <a:p>
          <a:endParaRPr lang="en-US"/>
        </a:p>
      </dgm:t>
    </dgm:pt>
    <dgm:pt modelId="{F815CA0B-2DFD-BC4D-8790-A02AF3F85570}" type="pres">
      <dgm:prSet presAssocID="{30BCF451-A908-2147-91DB-5C41493B2FBA}" presName="root2" presStyleCnt="0"/>
      <dgm:spPr/>
    </dgm:pt>
    <dgm:pt modelId="{BE9FD6B3-614A-D345-810C-34173E92DA67}" type="pres">
      <dgm:prSet presAssocID="{30BCF451-A908-2147-91DB-5C41493B2FBA}" presName="LevelTwoTextNode" presStyleLbl="node4" presStyleIdx="1" presStyleCnt="4" custScaleX="143849" custScaleY="525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F4C737-09A4-F945-B412-65C7EF6B1E90}" type="pres">
      <dgm:prSet presAssocID="{30BCF451-A908-2147-91DB-5C41493B2FBA}" presName="level3hierChild" presStyleCnt="0"/>
      <dgm:spPr/>
    </dgm:pt>
    <dgm:pt modelId="{AADA6F31-BA5B-1940-B1D7-267DAA21B629}" type="pres">
      <dgm:prSet presAssocID="{B6C02280-8E15-D94F-9BF5-1A7D93FE27E0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D4926807-5E28-D347-81E4-A0FF018C6053}" type="pres">
      <dgm:prSet presAssocID="{B6C02280-8E15-D94F-9BF5-1A7D93FE27E0}" presName="connTx" presStyleLbl="parChTrans1D3" presStyleIdx="2" presStyleCnt="6"/>
      <dgm:spPr/>
      <dgm:t>
        <a:bodyPr/>
        <a:lstStyle/>
        <a:p>
          <a:endParaRPr lang="en-US"/>
        </a:p>
      </dgm:t>
    </dgm:pt>
    <dgm:pt modelId="{146DB102-6D40-474B-A680-FA46AB3821D9}" type="pres">
      <dgm:prSet presAssocID="{17868ACA-7E63-9D41-A54B-27FDE3C635DA}" presName="root2" presStyleCnt="0"/>
      <dgm:spPr/>
    </dgm:pt>
    <dgm:pt modelId="{80B7CF17-DED1-9B49-9714-BB10B2E57399}" type="pres">
      <dgm:prSet presAssocID="{17868ACA-7E63-9D41-A54B-27FDE3C635DA}" presName="LevelTwoTextNode" presStyleLbl="node3" presStyleIdx="2" presStyleCnt="6" custScaleY="561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FE81D0-3D00-DE47-8BBA-FE344171242B}" type="pres">
      <dgm:prSet presAssocID="{17868ACA-7E63-9D41-A54B-27FDE3C635DA}" presName="level3hierChild" presStyleCnt="0"/>
      <dgm:spPr/>
    </dgm:pt>
    <dgm:pt modelId="{8D5B3D66-CD06-4942-821F-DFE6A6F83761}" type="pres">
      <dgm:prSet presAssocID="{18A2C762-43CD-5848-AA44-64CDFC3544A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B798172-339A-3E4D-AF61-B33DA075DEF6}" type="pres">
      <dgm:prSet presAssocID="{18A2C762-43CD-5848-AA44-64CDFC3544A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F270D1F-E534-CA48-ACAA-F73DE1479754}" type="pres">
      <dgm:prSet presAssocID="{34863C57-8724-934B-8752-8AD7AD55AE4A}" presName="root2" presStyleCnt="0"/>
      <dgm:spPr/>
    </dgm:pt>
    <dgm:pt modelId="{46168A13-8EB8-4940-BE4E-C2CDF78DCF44}" type="pres">
      <dgm:prSet presAssocID="{34863C57-8724-934B-8752-8AD7AD55AE4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23B86A-F8CB-ED47-8129-195581ECE135}" type="pres">
      <dgm:prSet presAssocID="{34863C57-8724-934B-8752-8AD7AD55AE4A}" presName="level3hierChild" presStyleCnt="0"/>
      <dgm:spPr/>
    </dgm:pt>
    <dgm:pt modelId="{AA366A54-11D0-9641-AA6C-5DC88A4EFFA6}" type="pres">
      <dgm:prSet presAssocID="{6906AA63-54EA-FB4C-9DF6-48E5DB41E6F3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00F70790-03DE-0448-989F-26401A693948}" type="pres">
      <dgm:prSet presAssocID="{6906AA63-54EA-FB4C-9DF6-48E5DB41E6F3}" presName="connTx" presStyleLbl="parChTrans1D3" presStyleIdx="3" presStyleCnt="6"/>
      <dgm:spPr/>
      <dgm:t>
        <a:bodyPr/>
        <a:lstStyle/>
        <a:p>
          <a:endParaRPr lang="en-US"/>
        </a:p>
      </dgm:t>
    </dgm:pt>
    <dgm:pt modelId="{9C8D2719-769D-5A41-9CC4-360143F35DA0}" type="pres">
      <dgm:prSet presAssocID="{7A0EDF01-FF2E-844C-99BA-C5E1D2682AA3}" presName="root2" presStyleCnt="0"/>
      <dgm:spPr/>
    </dgm:pt>
    <dgm:pt modelId="{DE79F230-4521-3147-8594-72C781F3963C}" type="pres">
      <dgm:prSet presAssocID="{7A0EDF01-FF2E-844C-99BA-C5E1D2682AA3}" presName="LevelTwoTextNode" presStyleLbl="node3" presStyleIdx="3" presStyleCnt="6" custScaleY="694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E07EBB-5910-1449-B66E-A8B199E2019F}" type="pres">
      <dgm:prSet presAssocID="{7A0EDF01-FF2E-844C-99BA-C5E1D2682AA3}" presName="level3hierChild" presStyleCnt="0"/>
      <dgm:spPr/>
    </dgm:pt>
    <dgm:pt modelId="{9EFA240C-5ACB-F044-9E22-78747C8343E4}" type="pres">
      <dgm:prSet presAssocID="{34502338-4491-7544-9448-CC1BE44E6D35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A4098AE1-079F-3341-B7E1-45CCBEDA5A85}" type="pres">
      <dgm:prSet presAssocID="{34502338-4491-7544-9448-CC1BE44E6D35}" presName="connTx" presStyleLbl="parChTrans1D3" presStyleIdx="4" presStyleCnt="6"/>
      <dgm:spPr/>
      <dgm:t>
        <a:bodyPr/>
        <a:lstStyle/>
        <a:p>
          <a:endParaRPr lang="en-US"/>
        </a:p>
      </dgm:t>
    </dgm:pt>
    <dgm:pt modelId="{06456AB5-F4F8-604B-8E69-D4931C41CE07}" type="pres">
      <dgm:prSet presAssocID="{D3473AB2-6DF1-FF49-864D-6D614D355983}" presName="root2" presStyleCnt="0"/>
      <dgm:spPr/>
    </dgm:pt>
    <dgm:pt modelId="{5876211F-07B5-7349-A004-0A8770B81954}" type="pres">
      <dgm:prSet presAssocID="{D3473AB2-6DF1-FF49-864D-6D614D355983}" presName="LevelTwoTextNode" presStyleLbl="node3" presStyleIdx="4" presStyleCnt="6" custScaleX="106092" custScaleY="65389" custLinFactNeighborY="-12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0D450A-F45D-4D45-A706-53120564E621}" type="pres">
      <dgm:prSet presAssocID="{D3473AB2-6DF1-FF49-864D-6D614D355983}" presName="level3hierChild" presStyleCnt="0"/>
      <dgm:spPr/>
    </dgm:pt>
    <dgm:pt modelId="{EFC5DFD4-7537-FD4C-BC44-70E57CA6E865}" type="pres">
      <dgm:prSet presAssocID="{7FE2263D-4E1C-D54B-A91C-8D08D263CB66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C06FFB54-F835-684E-8D4C-1B106B4248CB}" type="pres">
      <dgm:prSet presAssocID="{7FE2263D-4E1C-D54B-A91C-8D08D263CB66}" presName="connTx" presStyleLbl="parChTrans1D4" presStyleIdx="2" presStyleCnt="4"/>
      <dgm:spPr/>
      <dgm:t>
        <a:bodyPr/>
        <a:lstStyle/>
        <a:p>
          <a:endParaRPr lang="en-US"/>
        </a:p>
      </dgm:t>
    </dgm:pt>
    <dgm:pt modelId="{AF8A7A1A-9491-514D-94FB-BD755C1EDEAF}" type="pres">
      <dgm:prSet presAssocID="{40540E64-061A-C24A-B21F-6C22C7A85C38}" presName="root2" presStyleCnt="0"/>
      <dgm:spPr/>
    </dgm:pt>
    <dgm:pt modelId="{2421184C-DB83-6146-A10E-4BC3EB4A74E6}" type="pres">
      <dgm:prSet presAssocID="{40540E64-061A-C24A-B21F-6C22C7A85C38}" presName="LevelTwoTextNode" presStyleLbl="node4" presStyleIdx="2" presStyleCnt="4" custScaleX="143849" custScaleY="525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2BCCAE-6792-204F-BAFC-46E709D43D4A}" type="pres">
      <dgm:prSet presAssocID="{40540E64-061A-C24A-B21F-6C22C7A85C38}" presName="level3hierChild" presStyleCnt="0"/>
      <dgm:spPr/>
    </dgm:pt>
    <dgm:pt modelId="{464B620F-3CDD-124D-B9DE-B5F5367720E9}" type="pres">
      <dgm:prSet presAssocID="{CC1B5A34-C7A2-934C-8DE7-5A04E4AE9719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131FF81A-7B54-0741-9979-36FE1AEF99E8}" type="pres">
      <dgm:prSet presAssocID="{CC1B5A34-C7A2-934C-8DE7-5A04E4AE9719}" presName="connTx" presStyleLbl="parChTrans1D4" presStyleIdx="3" presStyleCnt="4"/>
      <dgm:spPr/>
      <dgm:t>
        <a:bodyPr/>
        <a:lstStyle/>
        <a:p>
          <a:endParaRPr lang="en-US"/>
        </a:p>
      </dgm:t>
    </dgm:pt>
    <dgm:pt modelId="{5C2192BC-32B5-3846-B240-F8D0ED83C0EA}" type="pres">
      <dgm:prSet presAssocID="{BC8AA877-6FCC-EA4E-8730-2E032DE36CB8}" presName="root2" presStyleCnt="0"/>
      <dgm:spPr/>
    </dgm:pt>
    <dgm:pt modelId="{93EC4378-350B-B74B-8393-E36E60F91352}" type="pres">
      <dgm:prSet presAssocID="{BC8AA877-6FCC-EA4E-8730-2E032DE36CB8}" presName="LevelTwoTextNode" presStyleLbl="node4" presStyleIdx="3" presStyleCnt="4" custScaleX="143849" custScaleY="525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D4EAA5-56FB-0942-B8B0-CB6A2C41F5D7}" type="pres">
      <dgm:prSet presAssocID="{BC8AA877-6FCC-EA4E-8730-2E032DE36CB8}" presName="level3hierChild" presStyleCnt="0"/>
      <dgm:spPr/>
    </dgm:pt>
    <dgm:pt modelId="{AF9D5655-49D6-BA48-994B-3CAFC4BD3ED1}" type="pres">
      <dgm:prSet presAssocID="{2B578C2E-96EA-7B46-B62D-7F13163865DA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927B356E-322B-3E40-B87C-5E76AA0E76E9}" type="pres">
      <dgm:prSet presAssocID="{2B578C2E-96EA-7B46-B62D-7F13163865DA}" presName="connTx" presStyleLbl="parChTrans1D3" presStyleIdx="5" presStyleCnt="6"/>
      <dgm:spPr/>
      <dgm:t>
        <a:bodyPr/>
        <a:lstStyle/>
        <a:p>
          <a:endParaRPr lang="en-US"/>
        </a:p>
      </dgm:t>
    </dgm:pt>
    <dgm:pt modelId="{91687D41-4742-9541-AC7C-EE8DDF40093A}" type="pres">
      <dgm:prSet presAssocID="{1FAB035B-0027-E94E-8B56-D088D82723D1}" presName="root2" presStyleCnt="0"/>
      <dgm:spPr/>
    </dgm:pt>
    <dgm:pt modelId="{675C9A5B-41E6-2A49-9E23-6606DE54BDE6}" type="pres">
      <dgm:prSet presAssocID="{1FAB035B-0027-E94E-8B56-D088D82723D1}" presName="LevelTwoTextNode" presStyleLbl="node3" presStyleIdx="5" presStyleCnt="6" custScaleX="100000" custScaleY="65429" custLinFactNeighborY="-6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7EFC7-D695-824E-A4A3-9925F93F3F88}" type="pres">
      <dgm:prSet presAssocID="{1FAB035B-0027-E94E-8B56-D088D82723D1}" presName="level3hierChild" presStyleCnt="0"/>
      <dgm:spPr/>
    </dgm:pt>
  </dgm:ptLst>
  <dgm:cxnLst>
    <dgm:cxn modelId="{95B8E9ED-51D7-A74E-8566-AE971E3720B0}" type="presOf" srcId="{7FE2263D-4E1C-D54B-A91C-8D08D263CB66}" destId="{C06FFB54-F835-684E-8D4C-1B106B4248CB}" srcOrd="1" destOrd="0" presId="urn:microsoft.com/office/officeart/2005/8/layout/hierarchy2"/>
    <dgm:cxn modelId="{06F900C6-AED6-6D4B-A74C-7923D53D06DC}" srcId="{65D31010-EE36-3D40-8A31-62C021FE2A8D}" destId="{E4F0B777-8A68-874D-ACC9-39CCB2C27953}" srcOrd="0" destOrd="0" parTransId="{778A3DCC-EA08-9743-833D-BB626F46A013}" sibTransId="{037EFC62-A749-C54E-A859-2CDD7BAB6F4E}"/>
    <dgm:cxn modelId="{C94E9884-F142-424D-852E-D0B5299BA482}" type="presOf" srcId="{18A2C762-43CD-5848-AA44-64CDFC3544A4}" destId="{5B798172-339A-3E4D-AF61-B33DA075DEF6}" srcOrd="1" destOrd="0" presId="urn:microsoft.com/office/officeart/2005/8/layout/hierarchy2"/>
    <dgm:cxn modelId="{63EFCC00-583D-894E-8394-E9D20B7BE9BA}" type="presOf" srcId="{7A0EDF01-FF2E-844C-99BA-C5E1D2682AA3}" destId="{DE79F230-4521-3147-8594-72C781F3963C}" srcOrd="0" destOrd="0" presId="urn:microsoft.com/office/officeart/2005/8/layout/hierarchy2"/>
    <dgm:cxn modelId="{00DD9A39-0751-1840-BC4A-B7123426A1B0}" type="presOf" srcId="{F9192B15-8A68-1643-B52D-E5F7BA9179A9}" destId="{3F1211C8-9BBF-224A-8417-7818E604DF4E}" srcOrd="0" destOrd="0" presId="urn:microsoft.com/office/officeart/2005/8/layout/hierarchy2"/>
    <dgm:cxn modelId="{050702CD-CD05-DF49-A938-958A91A04ED4}" type="presOf" srcId="{40540E64-061A-C24A-B21F-6C22C7A85C38}" destId="{2421184C-DB83-6146-A10E-4BC3EB4A74E6}" srcOrd="0" destOrd="0" presId="urn:microsoft.com/office/officeart/2005/8/layout/hierarchy2"/>
    <dgm:cxn modelId="{CE8F17D0-AF29-254E-AE0D-9F8D2CD408C9}" type="presOf" srcId="{2B578C2E-96EA-7B46-B62D-7F13163865DA}" destId="{927B356E-322B-3E40-B87C-5E76AA0E76E9}" srcOrd="1" destOrd="0" presId="urn:microsoft.com/office/officeart/2005/8/layout/hierarchy2"/>
    <dgm:cxn modelId="{45B22042-2F4A-2E4F-8F96-C29FBDC48143}" type="presOf" srcId="{2B578C2E-96EA-7B46-B62D-7F13163865DA}" destId="{AF9D5655-49D6-BA48-994B-3CAFC4BD3ED1}" srcOrd="0" destOrd="0" presId="urn:microsoft.com/office/officeart/2005/8/layout/hierarchy2"/>
    <dgm:cxn modelId="{C2B532D6-62C0-CE4B-9A6D-1D989210178C}" type="presOf" srcId="{7FE2263D-4E1C-D54B-A91C-8D08D263CB66}" destId="{EFC5DFD4-7537-FD4C-BC44-70E57CA6E865}" srcOrd="0" destOrd="0" presId="urn:microsoft.com/office/officeart/2005/8/layout/hierarchy2"/>
    <dgm:cxn modelId="{D3323983-C111-C143-8616-DDE54760DF3F}" type="presOf" srcId="{6906AA63-54EA-FB4C-9DF6-48E5DB41E6F3}" destId="{AA366A54-11D0-9641-AA6C-5DC88A4EFFA6}" srcOrd="0" destOrd="0" presId="urn:microsoft.com/office/officeart/2005/8/layout/hierarchy2"/>
    <dgm:cxn modelId="{D7D854A0-5DA5-E844-B804-052AB3957D8C}" srcId="{34863C57-8724-934B-8752-8AD7AD55AE4A}" destId="{1FAB035B-0027-E94E-8B56-D088D82723D1}" srcOrd="2" destOrd="0" parTransId="{2B578C2E-96EA-7B46-B62D-7F13163865DA}" sibTransId="{38634719-BD6F-054C-953A-C294B3D710F6}"/>
    <dgm:cxn modelId="{C3DCED15-F4E1-0348-83D0-2C161271FE87}" type="presOf" srcId="{6F7B85FA-0FD7-644B-943A-738D0717002E}" destId="{7642E1C7-8944-D94C-A7C9-1DC06EA4A189}" srcOrd="0" destOrd="0" presId="urn:microsoft.com/office/officeart/2005/8/layout/hierarchy2"/>
    <dgm:cxn modelId="{CFB40197-94A0-364A-AE6C-8561717495D4}" type="presOf" srcId="{FCB3EFFD-134E-D342-A95A-4CB972F2ACBC}" destId="{15CE9BCD-122D-AC4E-9F9E-121E1FCB6194}" srcOrd="1" destOrd="0" presId="urn:microsoft.com/office/officeart/2005/8/layout/hierarchy2"/>
    <dgm:cxn modelId="{BAC14798-7322-7E4A-8E0D-5340AF637F9F}" type="presOf" srcId="{30BCF451-A908-2147-91DB-5C41493B2FBA}" destId="{BE9FD6B3-614A-D345-810C-34173E92DA67}" srcOrd="0" destOrd="0" presId="urn:microsoft.com/office/officeart/2005/8/layout/hierarchy2"/>
    <dgm:cxn modelId="{0DE2EB30-F1A3-0B4B-B307-6998968E93CB}" srcId="{34863C57-8724-934B-8752-8AD7AD55AE4A}" destId="{D3473AB2-6DF1-FF49-864D-6D614D355983}" srcOrd="1" destOrd="0" parTransId="{34502338-4491-7544-9448-CC1BE44E6D35}" sibTransId="{ECA90968-CFBF-0044-9E8E-BCFA2764C9B5}"/>
    <dgm:cxn modelId="{43F03CCE-0254-FB41-B5E9-52F0CD2A0D75}" type="presOf" srcId="{FDAD2433-C347-FD43-B5A8-BF7BB29B80C0}" destId="{64708AEC-0C24-C548-9EFF-F569100574A3}" srcOrd="0" destOrd="0" presId="urn:microsoft.com/office/officeart/2005/8/layout/hierarchy2"/>
    <dgm:cxn modelId="{E528C164-22C0-7C4D-81B7-CBC010DA8808}" srcId="{1F2BD65D-2AF7-4440-8F11-18AE761240EE}" destId="{6C36B89C-ECA6-2648-B2B9-5EFB19F606F7}" srcOrd="0" destOrd="0" parTransId="{FDAD2433-C347-FD43-B5A8-BF7BB29B80C0}" sibTransId="{D9298930-BFBA-8147-B6B7-C12B6C5F1485}"/>
    <dgm:cxn modelId="{499B3755-E7F8-834F-900A-232217D33F43}" srcId="{E9B648A5-3295-AB4F-8460-6FDACF08C2D1}" destId="{1F2BD65D-2AF7-4440-8F11-18AE761240EE}" srcOrd="1" destOrd="0" parTransId="{FCB3EFFD-134E-D342-A95A-4CB972F2ACBC}" sibTransId="{02AE15ED-0F04-2B4D-9134-DE8A7A06F34B}"/>
    <dgm:cxn modelId="{6BFAC71B-D4D3-DB4A-9B9A-6037F6433A7D}" type="presOf" srcId="{CC1B5A34-C7A2-934C-8DE7-5A04E4AE9719}" destId="{464B620F-3CDD-124D-B9DE-B5F5367720E9}" srcOrd="0" destOrd="0" presId="urn:microsoft.com/office/officeart/2005/8/layout/hierarchy2"/>
    <dgm:cxn modelId="{AF9C9E25-661A-694D-9C18-86AD3C7B9E6B}" srcId="{D3473AB2-6DF1-FF49-864D-6D614D355983}" destId="{40540E64-061A-C24A-B21F-6C22C7A85C38}" srcOrd="0" destOrd="0" parTransId="{7FE2263D-4E1C-D54B-A91C-8D08D263CB66}" sibTransId="{AFE50F4A-3F57-0D40-9D13-62401B4C1566}"/>
    <dgm:cxn modelId="{72C1A1E0-A94F-3F46-8F09-FFC9ADCB06FB}" type="presOf" srcId="{BC8AA877-6FCC-EA4E-8730-2E032DE36CB8}" destId="{93EC4378-350B-B74B-8393-E36E60F91352}" srcOrd="0" destOrd="0" presId="urn:microsoft.com/office/officeart/2005/8/layout/hierarchy2"/>
    <dgm:cxn modelId="{EB779379-9771-7544-AF15-8BF4EFB8E748}" type="presOf" srcId="{D3473AB2-6DF1-FF49-864D-6D614D355983}" destId="{5876211F-07B5-7349-A004-0A8770B81954}" srcOrd="0" destOrd="0" presId="urn:microsoft.com/office/officeart/2005/8/layout/hierarchy2"/>
    <dgm:cxn modelId="{6CD46805-8EBF-1D4D-A7EE-8774CF20F965}" srcId="{34863C57-8724-934B-8752-8AD7AD55AE4A}" destId="{7A0EDF01-FF2E-844C-99BA-C5E1D2682AA3}" srcOrd="0" destOrd="0" parTransId="{6906AA63-54EA-FB4C-9DF6-48E5DB41E6F3}" sibTransId="{A0DF958A-6B6D-4042-B385-7CB574696C82}"/>
    <dgm:cxn modelId="{16868B27-8180-E14A-996B-F847732013E7}" type="presOf" srcId="{FCB3EFFD-134E-D342-A95A-4CB972F2ACBC}" destId="{5E50262D-E9CE-024E-8866-822F8E65A3F3}" srcOrd="0" destOrd="0" presId="urn:microsoft.com/office/officeart/2005/8/layout/hierarchy2"/>
    <dgm:cxn modelId="{585757DB-CC1E-D448-A096-BF5B3E12DE99}" type="presOf" srcId="{6F7B85FA-0FD7-644B-943A-738D0717002E}" destId="{82C1D9BA-FF07-C540-8986-F643EF976F4E}" srcOrd="1" destOrd="0" presId="urn:microsoft.com/office/officeart/2005/8/layout/hierarchy2"/>
    <dgm:cxn modelId="{B1B974F0-6776-414C-BBD9-18B5E86DC0DE}" type="presOf" srcId="{E9B648A5-3295-AB4F-8460-6FDACF08C2D1}" destId="{37F551A1-3228-5247-A2A1-2DC0B9AD61F7}" srcOrd="0" destOrd="0" presId="urn:microsoft.com/office/officeart/2005/8/layout/hierarchy2"/>
    <dgm:cxn modelId="{E2947A8C-B103-C44B-BAD8-11C049EF5C5D}" type="presOf" srcId="{1F2BD65D-2AF7-4440-8F11-18AE761240EE}" destId="{7CB985E6-C261-B243-8EE1-50475BE062A7}" srcOrd="0" destOrd="0" presId="urn:microsoft.com/office/officeart/2005/8/layout/hierarchy2"/>
    <dgm:cxn modelId="{C9A452DE-1BEB-3A41-AD1F-DEBBEBC9FABC}" type="presOf" srcId="{CC7B1CF6-357D-A541-BAF7-5EA1BD73362A}" destId="{C02D2D12-17DC-E641-B751-E1A106D6E30F}" srcOrd="0" destOrd="0" presId="urn:microsoft.com/office/officeart/2005/8/layout/hierarchy2"/>
    <dgm:cxn modelId="{B406A83D-A167-C846-9E40-750301E1F757}" type="presOf" srcId="{B6C02280-8E15-D94F-9BF5-1A7D93FE27E0}" destId="{D4926807-5E28-D347-81E4-A0FF018C6053}" srcOrd="1" destOrd="0" presId="urn:microsoft.com/office/officeart/2005/8/layout/hierarchy2"/>
    <dgm:cxn modelId="{DA6A2037-6910-A045-83D9-0356FE2479E2}" type="presOf" srcId="{34502338-4491-7544-9448-CC1BE44E6D35}" destId="{9EFA240C-5ACB-F044-9E22-78747C8343E4}" srcOrd="0" destOrd="0" presId="urn:microsoft.com/office/officeart/2005/8/layout/hierarchy2"/>
    <dgm:cxn modelId="{C17B8287-012C-F646-A44E-AC072D44FF76}" type="presOf" srcId="{CC7B1CF6-357D-A541-BAF7-5EA1BD73362A}" destId="{598E9AD0-9162-594D-92AB-A78A743D91F9}" srcOrd="1" destOrd="0" presId="urn:microsoft.com/office/officeart/2005/8/layout/hierarchy2"/>
    <dgm:cxn modelId="{DE8174CF-D0F2-124B-A772-1E39C5D5F42A}" srcId="{E9B648A5-3295-AB4F-8460-6FDACF08C2D1}" destId="{17868ACA-7E63-9D41-A54B-27FDE3C635DA}" srcOrd="2" destOrd="0" parTransId="{B6C02280-8E15-D94F-9BF5-1A7D93FE27E0}" sibTransId="{5B03514D-BCAD-B14D-9CC8-E940C9AC91ED}"/>
    <dgm:cxn modelId="{99FDDDCA-C60B-8A46-8A6D-3A03F5E255F8}" type="presOf" srcId="{17868ACA-7E63-9D41-A54B-27FDE3C635DA}" destId="{80B7CF17-DED1-9B49-9714-BB10B2E57399}" srcOrd="0" destOrd="0" presId="urn:microsoft.com/office/officeart/2005/8/layout/hierarchy2"/>
    <dgm:cxn modelId="{8402176C-684F-0347-9640-2FD4372F4069}" type="presOf" srcId="{34863C57-8724-934B-8752-8AD7AD55AE4A}" destId="{46168A13-8EB8-4940-BE4E-C2CDF78DCF44}" srcOrd="0" destOrd="0" presId="urn:microsoft.com/office/officeart/2005/8/layout/hierarchy2"/>
    <dgm:cxn modelId="{A395AA28-65CC-9948-8992-8D5B95246FAF}" type="presOf" srcId="{FDAD2433-C347-FD43-B5A8-BF7BB29B80C0}" destId="{8BAC3635-EDC0-7D46-8522-C681EBB33E5A}" srcOrd="1" destOrd="0" presId="urn:microsoft.com/office/officeart/2005/8/layout/hierarchy2"/>
    <dgm:cxn modelId="{378C8379-ADF4-3241-A011-74DA1CFB6F3A}" srcId="{E9B648A5-3295-AB4F-8460-6FDACF08C2D1}" destId="{F9192B15-8A68-1643-B52D-E5F7BA9179A9}" srcOrd="0" destOrd="0" parTransId="{CC7B1CF6-357D-A541-BAF7-5EA1BD73362A}" sibTransId="{6459A6D8-5280-944E-953F-50D16D247775}"/>
    <dgm:cxn modelId="{09F665D1-A869-4D4C-A350-33D5599ACE1F}" srcId="{D3473AB2-6DF1-FF49-864D-6D614D355983}" destId="{BC8AA877-6FCC-EA4E-8730-2E032DE36CB8}" srcOrd="1" destOrd="0" parTransId="{CC1B5A34-C7A2-934C-8DE7-5A04E4AE9719}" sibTransId="{EFD91E0C-51EB-2348-A8AF-5B90D286DEF5}"/>
    <dgm:cxn modelId="{43BF7177-6AF9-3648-806D-E857E99D1F52}" type="presOf" srcId="{6C36B89C-ECA6-2648-B2B9-5EFB19F606F7}" destId="{1DB2C234-49EA-7249-AE71-2A7D1C162123}" srcOrd="0" destOrd="0" presId="urn:microsoft.com/office/officeart/2005/8/layout/hierarchy2"/>
    <dgm:cxn modelId="{A5AA1E40-53C2-FE43-B1D4-48214C80F28C}" type="presOf" srcId="{65D31010-EE36-3D40-8A31-62C021FE2A8D}" destId="{F0175122-B5D5-9145-BF4E-2C62F4E38DB9}" srcOrd="0" destOrd="0" presId="urn:microsoft.com/office/officeart/2005/8/layout/hierarchy2"/>
    <dgm:cxn modelId="{4BE76CFA-1C92-F644-A9EB-EFE479F8F357}" srcId="{1F2BD65D-2AF7-4440-8F11-18AE761240EE}" destId="{30BCF451-A908-2147-91DB-5C41493B2FBA}" srcOrd="1" destOrd="0" parTransId="{6F7B85FA-0FD7-644B-943A-738D0717002E}" sibTransId="{3AFF6623-C290-BC4E-B3A6-76476AA66636}"/>
    <dgm:cxn modelId="{95E4339C-EDE0-B14F-9EB6-E9C4422B3216}" type="presOf" srcId="{E4F0B777-8A68-874D-ACC9-39CCB2C27953}" destId="{AE588FB1-66BF-B342-ACD9-A044252E9C71}" srcOrd="0" destOrd="0" presId="urn:microsoft.com/office/officeart/2005/8/layout/hierarchy2"/>
    <dgm:cxn modelId="{74D74AB8-B03A-BE4E-8B55-4BA38723B911}" type="presOf" srcId="{18A2C762-43CD-5848-AA44-64CDFC3544A4}" destId="{8D5B3D66-CD06-4942-821F-DFE6A6F83761}" srcOrd="0" destOrd="0" presId="urn:microsoft.com/office/officeart/2005/8/layout/hierarchy2"/>
    <dgm:cxn modelId="{2AF333DB-7B47-0842-8829-9127DD006F97}" type="presOf" srcId="{066119BE-EC53-3B4E-B7B0-F4D9545DDDF7}" destId="{C898C7C6-BB34-1149-8DAF-7450219FC925}" srcOrd="1" destOrd="0" presId="urn:microsoft.com/office/officeart/2005/8/layout/hierarchy2"/>
    <dgm:cxn modelId="{1C0191B7-0335-0B49-9A8E-3FE7D6FFE9B2}" srcId="{E4F0B777-8A68-874D-ACC9-39CCB2C27953}" destId="{34863C57-8724-934B-8752-8AD7AD55AE4A}" srcOrd="1" destOrd="0" parTransId="{18A2C762-43CD-5848-AA44-64CDFC3544A4}" sibTransId="{5686D4D0-87FA-DE48-A9A6-F0651728ACDB}"/>
    <dgm:cxn modelId="{D2FA1534-8DE7-8C42-8263-DCEFBF319F8E}" type="presOf" srcId="{B6C02280-8E15-D94F-9BF5-1A7D93FE27E0}" destId="{AADA6F31-BA5B-1940-B1D7-267DAA21B629}" srcOrd="0" destOrd="0" presId="urn:microsoft.com/office/officeart/2005/8/layout/hierarchy2"/>
    <dgm:cxn modelId="{547A13E6-27CF-544D-906D-E9904A0E5A8B}" type="presOf" srcId="{CC1B5A34-C7A2-934C-8DE7-5A04E4AE9719}" destId="{131FF81A-7B54-0741-9979-36FE1AEF99E8}" srcOrd="1" destOrd="0" presId="urn:microsoft.com/office/officeart/2005/8/layout/hierarchy2"/>
    <dgm:cxn modelId="{B7CCDCDE-41A0-6946-A42C-BCE131002075}" srcId="{E4F0B777-8A68-874D-ACC9-39CCB2C27953}" destId="{E9B648A5-3295-AB4F-8460-6FDACF08C2D1}" srcOrd="0" destOrd="0" parTransId="{066119BE-EC53-3B4E-B7B0-F4D9545DDDF7}" sibTransId="{72420E0E-C063-3045-B342-FD4A84D36AFF}"/>
    <dgm:cxn modelId="{C3D5A1AB-D9FA-264B-8197-4EF157BF380E}" type="presOf" srcId="{6906AA63-54EA-FB4C-9DF6-48E5DB41E6F3}" destId="{00F70790-03DE-0448-989F-26401A693948}" srcOrd="1" destOrd="0" presId="urn:microsoft.com/office/officeart/2005/8/layout/hierarchy2"/>
    <dgm:cxn modelId="{D5CB71CA-0914-2641-8029-6E7D0AF38F38}" type="presOf" srcId="{34502338-4491-7544-9448-CC1BE44E6D35}" destId="{A4098AE1-079F-3341-B7E1-45CCBEDA5A85}" srcOrd="1" destOrd="0" presId="urn:microsoft.com/office/officeart/2005/8/layout/hierarchy2"/>
    <dgm:cxn modelId="{F1E4A8B3-A694-844E-A5B6-EBC7146FE3C6}" type="presOf" srcId="{1FAB035B-0027-E94E-8B56-D088D82723D1}" destId="{675C9A5B-41E6-2A49-9E23-6606DE54BDE6}" srcOrd="0" destOrd="0" presId="urn:microsoft.com/office/officeart/2005/8/layout/hierarchy2"/>
    <dgm:cxn modelId="{169ABDCD-6B2E-0E44-A931-650633B6AB1E}" type="presOf" srcId="{066119BE-EC53-3B4E-B7B0-F4D9545DDDF7}" destId="{F6959BF7-96BC-F84D-B619-7103411A2E96}" srcOrd="0" destOrd="0" presId="urn:microsoft.com/office/officeart/2005/8/layout/hierarchy2"/>
    <dgm:cxn modelId="{5AF313F1-CEB4-4F43-B636-FAE6F0E90977}" type="presParOf" srcId="{F0175122-B5D5-9145-BF4E-2C62F4E38DB9}" destId="{5593E2E7-E60B-E549-BC7C-4E8D4013753C}" srcOrd="0" destOrd="0" presId="urn:microsoft.com/office/officeart/2005/8/layout/hierarchy2"/>
    <dgm:cxn modelId="{65547B5B-0878-DA45-A967-7C4464FA8D59}" type="presParOf" srcId="{5593E2E7-E60B-E549-BC7C-4E8D4013753C}" destId="{AE588FB1-66BF-B342-ACD9-A044252E9C71}" srcOrd="0" destOrd="0" presId="urn:microsoft.com/office/officeart/2005/8/layout/hierarchy2"/>
    <dgm:cxn modelId="{8C4C7021-6C90-4640-A5E0-A1AAADF1D2D1}" type="presParOf" srcId="{5593E2E7-E60B-E549-BC7C-4E8D4013753C}" destId="{49AFF242-E6D3-6249-A7F2-EB76A6F97216}" srcOrd="1" destOrd="0" presId="urn:microsoft.com/office/officeart/2005/8/layout/hierarchy2"/>
    <dgm:cxn modelId="{9BE392D7-070C-4D4A-BE58-CCB9817E3A2A}" type="presParOf" srcId="{49AFF242-E6D3-6249-A7F2-EB76A6F97216}" destId="{F6959BF7-96BC-F84D-B619-7103411A2E96}" srcOrd="0" destOrd="0" presId="urn:microsoft.com/office/officeart/2005/8/layout/hierarchy2"/>
    <dgm:cxn modelId="{198859E9-CCEA-734B-B98D-5A22D9CB4A20}" type="presParOf" srcId="{F6959BF7-96BC-F84D-B619-7103411A2E96}" destId="{C898C7C6-BB34-1149-8DAF-7450219FC925}" srcOrd="0" destOrd="0" presId="urn:microsoft.com/office/officeart/2005/8/layout/hierarchy2"/>
    <dgm:cxn modelId="{9B95A4EC-6465-4345-94DC-1AC80D3B0316}" type="presParOf" srcId="{49AFF242-E6D3-6249-A7F2-EB76A6F97216}" destId="{E28C58CB-9D29-D94D-993F-7DCDAD248931}" srcOrd="1" destOrd="0" presId="urn:microsoft.com/office/officeart/2005/8/layout/hierarchy2"/>
    <dgm:cxn modelId="{143B1CF2-84D6-B645-BB8C-C8DC8EBBFA0C}" type="presParOf" srcId="{E28C58CB-9D29-D94D-993F-7DCDAD248931}" destId="{37F551A1-3228-5247-A2A1-2DC0B9AD61F7}" srcOrd="0" destOrd="0" presId="urn:microsoft.com/office/officeart/2005/8/layout/hierarchy2"/>
    <dgm:cxn modelId="{5CE481D7-2590-0E4F-B175-ECD64D15F5E8}" type="presParOf" srcId="{E28C58CB-9D29-D94D-993F-7DCDAD248931}" destId="{25EDCD50-D3A0-084C-A3CD-941AA178675B}" srcOrd="1" destOrd="0" presId="urn:microsoft.com/office/officeart/2005/8/layout/hierarchy2"/>
    <dgm:cxn modelId="{9942CC3A-2CB2-5D45-829A-5DBEA2C916E7}" type="presParOf" srcId="{25EDCD50-D3A0-084C-A3CD-941AA178675B}" destId="{C02D2D12-17DC-E641-B751-E1A106D6E30F}" srcOrd="0" destOrd="0" presId="urn:microsoft.com/office/officeart/2005/8/layout/hierarchy2"/>
    <dgm:cxn modelId="{AACD2550-959A-5249-B421-5CAFE459065B}" type="presParOf" srcId="{C02D2D12-17DC-E641-B751-E1A106D6E30F}" destId="{598E9AD0-9162-594D-92AB-A78A743D91F9}" srcOrd="0" destOrd="0" presId="urn:microsoft.com/office/officeart/2005/8/layout/hierarchy2"/>
    <dgm:cxn modelId="{63CE43F1-0AD8-6F4C-A857-A531674950A6}" type="presParOf" srcId="{25EDCD50-D3A0-084C-A3CD-941AA178675B}" destId="{7115450E-319E-E84F-946C-C335841FBD19}" srcOrd="1" destOrd="0" presId="urn:microsoft.com/office/officeart/2005/8/layout/hierarchy2"/>
    <dgm:cxn modelId="{874BACEB-349A-A841-9F7C-486102F64145}" type="presParOf" srcId="{7115450E-319E-E84F-946C-C335841FBD19}" destId="{3F1211C8-9BBF-224A-8417-7818E604DF4E}" srcOrd="0" destOrd="0" presId="urn:microsoft.com/office/officeart/2005/8/layout/hierarchy2"/>
    <dgm:cxn modelId="{FF210964-8F63-AA40-9E07-99BDC8390805}" type="presParOf" srcId="{7115450E-319E-E84F-946C-C335841FBD19}" destId="{B7568D32-F4B9-FA4C-BFD6-F990CBACB8CC}" srcOrd="1" destOrd="0" presId="urn:microsoft.com/office/officeart/2005/8/layout/hierarchy2"/>
    <dgm:cxn modelId="{7FE4A752-7154-AA42-872C-5DD38239C78C}" type="presParOf" srcId="{25EDCD50-D3A0-084C-A3CD-941AA178675B}" destId="{5E50262D-E9CE-024E-8866-822F8E65A3F3}" srcOrd="2" destOrd="0" presId="urn:microsoft.com/office/officeart/2005/8/layout/hierarchy2"/>
    <dgm:cxn modelId="{76AB2719-6B25-0043-BAED-17645B06D9F8}" type="presParOf" srcId="{5E50262D-E9CE-024E-8866-822F8E65A3F3}" destId="{15CE9BCD-122D-AC4E-9F9E-121E1FCB6194}" srcOrd="0" destOrd="0" presId="urn:microsoft.com/office/officeart/2005/8/layout/hierarchy2"/>
    <dgm:cxn modelId="{1CE80EE3-E16A-CC44-831E-4444DF048187}" type="presParOf" srcId="{25EDCD50-D3A0-084C-A3CD-941AA178675B}" destId="{06B8AF51-CF9A-C041-A11B-2480DA3D3F08}" srcOrd="3" destOrd="0" presId="urn:microsoft.com/office/officeart/2005/8/layout/hierarchy2"/>
    <dgm:cxn modelId="{2B03F6F2-9F63-0A42-8557-A5FFF9E21A7B}" type="presParOf" srcId="{06B8AF51-CF9A-C041-A11B-2480DA3D3F08}" destId="{7CB985E6-C261-B243-8EE1-50475BE062A7}" srcOrd="0" destOrd="0" presId="urn:microsoft.com/office/officeart/2005/8/layout/hierarchy2"/>
    <dgm:cxn modelId="{1DD4EF9C-1BF9-694D-974A-321EA0A0E9F9}" type="presParOf" srcId="{06B8AF51-CF9A-C041-A11B-2480DA3D3F08}" destId="{D5AD4729-313E-524B-B579-2CE39DFEA365}" srcOrd="1" destOrd="0" presId="urn:microsoft.com/office/officeart/2005/8/layout/hierarchy2"/>
    <dgm:cxn modelId="{A4FAB02B-4AED-314D-9065-35D3100FD4ED}" type="presParOf" srcId="{D5AD4729-313E-524B-B579-2CE39DFEA365}" destId="{64708AEC-0C24-C548-9EFF-F569100574A3}" srcOrd="0" destOrd="0" presId="urn:microsoft.com/office/officeart/2005/8/layout/hierarchy2"/>
    <dgm:cxn modelId="{E14319F2-51F0-C547-A347-E8562444C073}" type="presParOf" srcId="{64708AEC-0C24-C548-9EFF-F569100574A3}" destId="{8BAC3635-EDC0-7D46-8522-C681EBB33E5A}" srcOrd="0" destOrd="0" presId="urn:microsoft.com/office/officeart/2005/8/layout/hierarchy2"/>
    <dgm:cxn modelId="{D1DB00AF-A8D4-2742-AF81-435ECECFAFFF}" type="presParOf" srcId="{D5AD4729-313E-524B-B579-2CE39DFEA365}" destId="{9E890330-7643-5D44-B804-1AEA77EED22D}" srcOrd="1" destOrd="0" presId="urn:microsoft.com/office/officeart/2005/8/layout/hierarchy2"/>
    <dgm:cxn modelId="{C5FAB86F-D0F5-1F45-97CB-19487FEDA402}" type="presParOf" srcId="{9E890330-7643-5D44-B804-1AEA77EED22D}" destId="{1DB2C234-49EA-7249-AE71-2A7D1C162123}" srcOrd="0" destOrd="0" presId="urn:microsoft.com/office/officeart/2005/8/layout/hierarchy2"/>
    <dgm:cxn modelId="{BEA040E3-F077-5A48-8D30-D7EF47B8B544}" type="presParOf" srcId="{9E890330-7643-5D44-B804-1AEA77EED22D}" destId="{72D4CD96-2CAC-904B-B119-0CAA76B2D10B}" srcOrd="1" destOrd="0" presId="urn:microsoft.com/office/officeart/2005/8/layout/hierarchy2"/>
    <dgm:cxn modelId="{EDF42EDC-5131-6F4F-AA95-ADA35074095D}" type="presParOf" srcId="{D5AD4729-313E-524B-B579-2CE39DFEA365}" destId="{7642E1C7-8944-D94C-A7C9-1DC06EA4A189}" srcOrd="2" destOrd="0" presId="urn:microsoft.com/office/officeart/2005/8/layout/hierarchy2"/>
    <dgm:cxn modelId="{A8403B8B-ECBE-F94A-B9CA-11CD610809AE}" type="presParOf" srcId="{7642E1C7-8944-D94C-A7C9-1DC06EA4A189}" destId="{82C1D9BA-FF07-C540-8986-F643EF976F4E}" srcOrd="0" destOrd="0" presId="urn:microsoft.com/office/officeart/2005/8/layout/hierarchy2"/>
    <dgm:cxn modelId="{A5846F44-3A9C-D848-B9FA-0C4260A3D494}" type="presParOf" srcId="{D5AD4729-313E-524B-B579-2CE39DFEA365}" destId="{F815CA0B-2DFD-BC4D-8790-A02AF3F85570}" srcOrd="3" destOrd="0" presId="urn:microsoft.com/office/officeart/2005/8/layout/hierarchy2"/>
    <dgm:cxn modelId="{982048A3-48A1-1A4D-A393-8254C74562F2}" type="presParOf" srcId="{F815CA0B-2DFD-BC4D-8790-A02AF3F85570}" destId="{BE9FD6B3-614A-D345-810C-34173E92DA67}" srcOrd="0" destOrd="0" presId="urn:microsoft.com/office/officeart/2005/8/layout/hierarchy2"/>
    <dgm:cxn modelId="{7B3284C7-F9F0-1249-BFE2-A7209EA90048}" type="presParOf" srcId="{F815CA0B-2DFD-BC4D-8790-A02AF3F85570}" destId="{03F4C737-09A4-F945-B412-65C7EF6B1E90}" srcOrd="1" destOrd="0" presId="urn:microsoft.com/office/officeart/2005/8/layout/hierarchy2"/>
    <dgm:cxn modelId="{4406C146-640B-AB44-A07F-469FD1783168}" type="presParOf" srcId="{25EDCD50-D3A0-084C-A3CD-941AA178675B}" destId="{AADA6F31-BA5B-1940-B1D7-267DAA21B629}" srcOrd="4" destOrd="0" presId="urn:microsoft.com/office/officeart/2005/8/layout/hierarchy2"/>
    <dgm:cxn modelId="{EF22EC9D-6171-D149-ADC9-E49F3716E625}" type="presParOf" srcId="{AADA6F31-BA5B-1940-B1D7-267DAA21B629}" destId="{D4926807-5E28-D347-81E4-A0FF018C6053}" srcOrd="0" destOrd="0" presId="urn:microsoft.com/office/officeart/2005/8/layout/hierarchy2"/>
    <dgm:cxn modelId="{028B0765-6F57-C440-B207-9BFEF3942C14}" type="presParOf" srcId="{25EDCD50-D3A0-084C-A3CD-941AA178675B}" destId="{146DB102-6D40-474B-A680-FA46AB3821D9}" srcOrd="5" destOrd="0" presId="urn:microsoft.com/office/officeart/2005/8/layout/hierarchy2"/>
    <dgm:cxn modelId="{9C4CFB6D-771F-6147-95FE-F41373B26F1F}" type="presParOf" srcId="{146DB102-6D40-474B-A680-FA46AB3821D9}" destId="{80B7CF17-DED1-9B49-9714-BB10B2E57399}" srcOrd="0" destOrd="0" presId="urn:microsoft.com/office/officeart/2005/8/layout/hierarchy2"/>
    <dgm:cxn modelId="{22BF8344-BEA5-7D45-B9D3-ADDEF70E1FE9}" type="presParOf" srcId="{146DB102-6D40-474B-A680-FA46AB3821D9}" destId="{89FE81D0-3D00-DE47-8BBA-FE344171242B}" srcOrd="1" destOrd="0" presId="urn:microsoft.com/office/officeart/2005/8/layout/hierarchy2"/>
    <dgm:cxn modelId="{36BCF42E-ED2F-244C-A78A-F2E760008AA2}" type="presParOf" srcId="{49AFF242-E6D3-6249-A7F2-EB76A6F97216}" destId="{8D5B3D66-CD06-4942-821F-DFE6A6F83761}" srcOrd="2" destOrd="0" presId="urn:microsoft.com/office/officeart/2005/8/layout/hierarchy2"/>
    <dgm:cxn modelId="{B9B20E76-429A-BA4A-AAB9-21172FFAA501}" type="presParOf" srcId="{8D5B3D66-CD06-4942-821F-DFE6A6F83761}" destId="{5B798172-339A-3E4D-AF61-B33DA075DEF6}" srcOrd="0" destOrd="0" presId="urn:microsoft.com/office/officeart/2005/8/layout/hierarchy2"/>
    <dgm:cxn modelId="{FF1CEFE8-82A8-4549-B20B-473230C7D0CB}" type="presParOf" srcId="{49AFF242-E6D3-6249-A7F2-EB76A6F97216}" destId="{3F270D1F-E534-CA48-ACAA-F73DE1479754}" srcOrd="3" destOrd="0" presId="urn:microsoft.com/office/officeart/2005/8/layout/hierarchy2"/>
    <dgm:cxn modelId="{CA190D87-79CB-4048-852F-D58416C12488}" type="presParOf" srcId="{3F270D1F-E534-CA48-ACAA-F73DE1479754}" destId="{46168A13-8EB8-4940-BE4E-C2CDF78DCF44}" srcOrd="0" destOrd="0" presId="urn:microsoft.com/office/officeart/2005/8/layout/hierarchy2"/>
    <dgm:cxn modelId="{EA10D755-28E3-4C45-9590-0425C260553C}" type="presParOf" srcId="{3F270D1F-E534-CA48-ACAA-F73DE1479754}" destId="{4A23B86A-F8CB-ED47-8129-195581ECE135}" srcOrd="1" destOrd="0" presId="urn:microsoft.com/office/officeart/2005/8/layout/hierarchy2"/>
    <dgm:cxn modelId="{D50287DA-CB1D-D14C-8B3C-FF99DD8814CC}" type="presParOf" srcId="{4A23B86A-F8CB-ED47-8129-195581ECE135}" destId="{AA366A54-11D0-9641-AA6C-5DC88A4EFFA6}" srcOrd="0" destOrd="0" presId="urn:microsoft.com/office/officeart/2005/8/layout/hierarchy2"/>
    <dgm:cxn modelId="{87F5AE09-4C5C-9648-A703-D67CC7D7FE07}" type="presParOf" srcId="{AA366A54-11D0-9641-AA6C-5DC88A4EFFA6}" destId="{00F70790-03DE-0448-989F-26401A693948}" srcOrd="0" destOrd="0" presId="urn:microsoft.com/office/officeart/2005/8/layout/hierarchy2"/>
    <dgm:cxn modelId="{953C0E87-202E-B945-9914-2F8064E2C444}" type="presParOf" srcId="{4A23B86A-F8CB-ED47-8129-195581ECE135}" destId="{9C8D2719-769D-5A41-9CC4-360143F35DA0}" srcOrd="1" destOrd="0" presId="urn:microsoft.com/office/officeart/2005/8/layout/hierarchy2"/>
    <dgm:cxn modelId="{087A2A76-638D-F54E-9EC9-AEE0118CE55B}" type="presParOf" srcId="{9C8D2719-769D-5A41-9CC4-360143F35DA0}" destId="{DE79F230-4521-3147-8594-72C781F3963C}" srcOrd="0" destOrd="0" presId="urn:microsoft.com/office/officeart/2005/8/layout/hierarchy2"/>
    <dgm:cxn modelId="{5B5906F4-FEA8-BD42-A0A9-68C38D0A848F}" type="presParOf" srcId="{9C8D2719-769D-5A41-9CC4-360143F35DA0}" destId="{79E07EBB-5910-1449-B66E-A8B199E2019F}" srcOrd="1" destOrd="0" presId="urn:microsoft.com/office/officeart/2005/8/layout/hierarchy2"/>
    <dgm:cxn modelId="{C53DD53C-E6B1-334D-94A6-B674A26687E4}" type="presParOf" srcId="{4A23B86A-F8CB-ED47-8129-195581ECE135}" destId="{9EFA240C-5ACB-F044-9E22-78747C8343E4}" srcOrd="2" destOrd="0" presId="urn:microsoft.com/office/officeart/2005/8/layout/hierarchy2"/>
    <dgm:cxn modelId="{334D44C5-0FDA-8F4E-AF88-E505E8AB4FBA}" type="presParOf" srcId="{9EFA240C-5ACB-F044-9E22-78747C8343E4}" destId="{A4098AE1-079F-3341-B7E1-45CCBEDA5A85}" srcOrd="0" destOrd="0" presId="urn:microsoft.com/office/officeart/2005/8/layout/hierarchy2"/>
    <dgm:cxn modelId="{3E57E471-B704-BC44-8E3C-C0EF907AAA24}" type="presParOf" srcId="{4A23B86A-F8CB-ED47-8129-195581ECE135}" destId="{06456AB5-F4F8-604B-8E69-D4931C41CE07}" srcOrd="3" destOrd="0" presId="urn:microsoft.com/office/officeart/2005/8/layout/hierarchy2"/>
    <dgm:cxn modelId="{217EBC8B-391F-7F45-B462-70BD7A83AE4B}" type="presParOf" srcId="{06456AB5-F4F8-604B-8E69-D4931C41CE07}" destId="{5876211F-07B5-7349-A004-0A8770B81954}" srcOrd="0" destOrd="0" presId="urn:microsoft.com/office/officeart/2005/8/layout/hierarchy2"/>
    <dgm:cxn modelId="{F5BC7A23-A325-DA4E-A0D1-CADD5D479A42}" type="presParOf" srcId="{06456AB5-F4F8-604B-8E69-D4931C41CE07}" destId="{3B0D450A-F45D-4D45-A706-53120564E621}" srcOrd="1" destOrd="0" presId="urn:microsoft.com/office/officeart/2005/8/layout/hierarchy2"/>
    <dgm:cxn modelId="{98FB6E1B-E6A4-384A-8CD0-8D0D47DC901C}" type="presParOf" srcId="{3B0D450A-F45D-4D45-A706-53120564E621}" destId="{EFC5DFD4-7537-FD4C-BC44-70E57CA6E865}" srcOrd="0" destOrd="0" presId="urn:microsoft.com/office/officeart/2005/8/layout/hierarchy2"/>
    <dgm:cxn modelId="{FB502778-62F3-9F42-87EB-E20A674AB6D7}" type="presParOf" srcId="{EFC5DFD4-7537-FD4C-BC44-70E57CA6E865}" destId="{C06FFB54-F835-684E-8D4C-1B106B4248CB}" srcOrd="0" destOrd="0" presId="urn:microsoft.com/office/officeart/2005/8/layout/hierarchy2"/>
    <dgm:cxn modelId="{BC08A123-7B4B-BF46-A87A-BD331EB983AC}" type="presParOf" srcId="{3B0D450A-F45D-4D45-A706-53120564E621}" destId="{AF8A7A1A-9491-514D-94FB-BD755C1EDEAF}" srcOrd="1" destOrd="0" presId="urn:microsoft.com/office/officeart/2005/8/layout/hierarchy2"/>
    <dgm:cxn modelId="{CD096439-E809-2F4D-9245-CFB532AD320A}" type="presParOf" srcId="{AF8A7A1A-9491-514D-94FB-BD755C1EDEAF}" destId="{2421184C-DB83-6146-A10E-4BC3EB4A74E6}" srcOrd="0" destOrd="0" presId="urn:microsoft.com/office/officeart/2005/8/layout/hierarchy2"/>
    <dgm:cxn modelId="{45DF6148-E9E5-FE46-9AAB-86547E506225}" type="presParOf" srcId="{AF8A7A1A-9491-514D-94FB-BD755C1EDEAF}" destId="{392BCCAE-6792-204F-BAFC-46E709D43D4A}" srcOrd="1" destOrd="0" presId="urn:microsoft.com/office/officeart/2005/8/layout/hierarchy2"/>
    <dgm:cxn modelId="{0534AADA-6FD4-4D43-9001-4EB703BB7432}" type="presParOf" srcId="{3B0D450A-F45D-4D45-A706-53120564E621}" destId="{464B620F-3CDD-124D-B9DE-B5F5367720E9}" srcOrd="2" destOrd="0" presId="urn:microsoft.com/office/officeart/2005/8/layout/hierarchy2"/>
    <dgm:cxn modelId="{D9060304-8070-C042-BCF6-F027B9769FB3}" type="presParOf" srcId="{464B620F-3CDD-124D-B9DE-B5F5367720E9}" destId="{131FF81A-7B54-0741-9979-36FE1AEF99E8}" srcOrd="0" destOrd="0" presId="urn:microsoft.com/office/officeart/2005/8/layout/hierarchy2"/>
    <dgm:cxn modelId="{D065BA76-F640-8F48-AAFA-CAC0EC93AACB}" type="presParOf" srcId="{3B0D450A-F45D-4D45-A706-53120564E621}" destId="{5C2192BC-32B5-3846-B240-F8D0ED83C0EA}" srcOrd="3" destOrd="0" presId="urn:microsoft.com/office/officeart/2005/8/layout/hierarchy2"/>
    <dgm:cxn modelId="{54933CED-CF9C-A04D-A714-7AFBFA1C8458}" type="presParOf" srcId="{5C2192BC-32B5-3846-B240-F8D0ED83C0EA}" destId="{93EC4378-350B-B74B-8393-E36E60F91352}" srcOrd="0" destOrd="0" presId="urn:microsoft.com/office/officeart/2005/8/layout/hierarchy2"/>
    <dgm:cxn modelId="{80F5656B-B775-E34A-9F78-FFC51A44DFF8}" type="presParOf" srcId="{5C2192BC-32B5-3846-B240-F8D0ED83C0EA}" destId="{3BD4EAA5-56FB-0942-B8B0-CB6A2C41F5D7}" srcOrd="1" destOrd="0" presId="urn:microsoft.com/office/officeart/2005/8/layout/hierarchy2"/>
    <dgm:cxn modelId="{0ECF97F4-203C-6A40-A192-A020BA543E57}" type="presParOf" srcId="{4A23B86A-F8CB-ED47-8129-195581ECE135}" destId="{AF9D5655-49D6-BA48-994B-3CAFC4BD3ED1}" srcOrd="4" destOrd="0" presId="urn:microsoft.com/office/officeart/2005/8/layout/hierarchy2"/>
    <dgm:cxn modelId="{A467C62A-A5D4-DB46-B6A4-0FB76FA21F9B}" type="presParOf" srcId="{AF9D5655-49D6-BA48-994B-3CAFC4BD3ED1}" destId="{927B356E-322B-3E40-B87C-5E76AA0E76E9}" srcOrd="0" destOrd="0" presId="urn:microsoft.com/office/officeart/2005/8/layout/hierarchy2"/>
    <dgm:cxn modelId="{BFB1343E-9132-8048-BB9D-929F3141794D}" type="presParOf" srcId="{4A23B86A-F8CB-ED47-8129-195581ECE135}" destId="{91687D41-4742-9541-AC7C-EE8DDF40093A}" srcOrd="5" destOrd="0" presId="urn:microsoft.com/office/officeart/2005/8/layout/hierarchy2"/>
    <dgm:cxn modelId="{66649039-CC6D-6B47-A95F-909CD339223B}" type="presParOf" srcId="{91687D41-4742-9541-AC7C-EE8DDF40093A}" destId="{675C9A5B-41E6-2A49-9E23-6606DE54BDE6}" srcOrd="0" destOrd="0" presId="urn:microsoft.com/office/officeart/2005/8/layout/hierarchy2"/>
    <dgm:cxn modelId="{C09F21AD-7013-1249-B5C6-61062C58B034}" type="presParOf" srcId="{91687D41-4742-9541-AC7C-EE8DDF40093A}" destId="{20D7EFC7-D695-824E-A4A3-9925F93F3F88}" srcOrd="1" destOrd="0" presId="urn:microsoft.com/office/officeart/2005/8/layout/hierarchy2"/>
  </dgm:cxnLst>
  <dgm:bg>
    <a:noFill/>
  </dgm:bg>
  <dgm:whole>
    <a:ln w="25400"/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9F5C-58FF-4F4B-AB06-B0D333EABA9B}" type="datetimeFigureOut">
              <a:rPr lang="es-ES_tradnl" smtClean="0"/>
              <a:pPr/>
              <a:t>22/11/11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B3C5A-3155-214D-BEB9-54D54DC227E4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011EE-92BC-C14D-9CA9-B52EBBCFB718}" type="datetimeFigureOut">
              <a:rPr lang="es-ES_tradnl" smtClean="0"/>
              <a:pPr/>
              <a:t>22/11/11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CCDC9-D74D-8446-A089-E28C47D2C340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CF6E64-B889-3F45-8AB6-8CC4311CFED6}" type="datetime1">
              <a:rPr lang="es-ES_tradnl" smtClean="0"/>
              <a:pPr/>
              <a:t>22/11/11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1C71F2-C6CE-E04B-8FEE-DBFB4FA71B37}" type="datetime1">
              <a:rPr lang="es-ES_tradnl" smtClean="0"/>
              <a:pPr/>
              <a:t>22/11/11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9806E-263C-4044-8D1A-3A19E8364FA4}" type="datetime1">
              <a:rPr lang="es-ES_tradnl" smtClean="0"/>
              <a:pPr/>
              <a:t>22/11/11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1B4DA5-8E29-0E47-A02B-210F68662BB3}" type="datetime1">
              <a:rPr lang="es-ES_tradnl" smtClean="0"/>
              <a:pPr/>
              <a:t>22/11/11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513BAA-4CB8-6E43-B2F1-6274A686ED99}" type="datetime1">
              <a:rPr lang="es-ES_tradnl" smtClean="0"/>
              <a:pPr/>
              <a:t>22/11/11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7E12F4-1C3A-7446-8666-712A526EA435}" type="datetime1">
              <a:rPr lang="es-ES_tradnl" smtClean="0"/>
              <a:pPr/>
              <a:t>22/11/11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CAAA4-D0E4-694D-B166-D2F963F8DA8F}" type="datetime1">
              <a:rPr lang="es-ES_tradnl" smtClean="0"/>
              <a:pPr/>
              <a:t>22/11/11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5D7004-21CB-4E46-9D79-2B42E0358EFF}" type="datetime1">
              <a:rPr lang="es-ES_tradnl" smtClean="0"/>
              <a:pPr/>
              <a:t>22/11/11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D99E9F-7C85-6B4B-B03F-B04E5525DCC5}" type="datetime1">
              <a:rPr lang="es-ES_tradnl" smtClean="0"/>
              <a:pPr/>
              <a:t>22/11/11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BA5611-55F0-7047-8EBF-5DCD49785445}" type="datetime1">
              <a:rPr lang="es-ES_tradnl" smtClean="0"/>
              <a:pPr/>
              <a:t>22/11/11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34EF44-48D5-F246-B8AF-4F1C65ADDFC1}" type="datetime1">
              <a:rPr lang="es-ES_tradnl" smtClean="0"/>
              <a:pPr/>
              <a:t>22/11/11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5719-DF12-E84A-9544-E8E5C87C2928}" type="slidenum">
              <a:rPr lang="es-ES_tradnl" smtClean="0"/>
              <a:pPr/>
              <a:t>‹Nr.›</a:t>
            </a:fld>
            <a:endParaRPr lang="es-ES_tradnl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4949" y="762000"/>
            <a:ext cx="8231851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5" Type="http://schemas.openxmlformats.org/officeDocument/2006/relationships/diagramColors" Target="../diagrams/colors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5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5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806575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ca-ES" sz="2400" b="1" dirty="0">
                <a:solidFill>
                  <a:schemeClr val="accent2">
                    <a:lumMod val="75000"/>
                  </a:schemeClr>
                </a:solidFill>
              </a:rPr>
              <a:t>La expansión internacional de las empresas</a:t>
            </a:r>
            <a:br>
              <a:rPr lang="ca-ES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a-ES" sz="2400" i="1" dirty="0"/>
              <a:t>Jaume Llopis, Profesor Dirección Estratégica IESE</a:t>
            </a:r>
            <a:r>
              <a:rPr lang="ca-ES" sz="2400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a-ES" sz="2400" i="1" dirty="0">
                <a:solidFill>
                  <a:schemeClr val="accent2">
                    <a:lumMod val="75000"/>
                  </a:schemeClr>
                </a:solidFill>
              </a:rPr>
            </a:br>
            <a:endParaRPr lang="es-ES_trad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838200"/>
          </a:xfrm>
        </p:spPr>
        <p:txBody>
          <a:bodyPr>
            <a:normAutofit/>
          </a:bodyPr>
          <a:lstStyle/>
          <a:p>
            <a:r>
              <a:rPr lang="ca-ES" dirty="0"/>
              <a:t>JORNADA CESCE-</a:t>
            </a:r>
            <a:r>
              <a:rPr lang="ca-ES" dirty="0" smtClean="0"/>
              <a:t>IESE</a:t>
            </a:r>
            <a:br>
              <a:rPr lang="ca-ES" dirty="0" smtClean="0"/>
            </a:br>
            <a:r>
              <a:rPr lang="ca-ES" dirty="0" smtClean="0"/>
              <a:t>IESE </a:t>
            </a:r>
            <a:r>
              <a:rPr lang="ca-ES" dirty="0"/>
              <a:t>Barcelona, 22 Noviembre 2011</a:t>
            </a:r>
            <a:endParaRPr lang="es-ES_tradnl" dirty="0"/>
          </a:p>
          <a:p>
            <a:endParaRPr lang="es-ES_tradnl" dirty="0"/>
          </a:p>
        </p:txBody>
      </p:sp>
      <p:pic>
        <p:nvPicPr>
          <p:cNvPr id="9" name="Picture 8" descr="logo ie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1524000" cy="794724"/>
          </a:xfrm>
          <a:prstGeom prst="rect">
            <a:avLst/>
          </a:prstGeom>
        </p:spPr>
      </p:pic>
      <p:pic>
        <p:nvPicPr>
          <p:cNvPr id="12" name="Picture 11" descr="logo ces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927" y="304800"/>
            <a:ext cx="1872673" cy="58855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495800"/>
            <a:ext cx="9144000" cy="25146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10</a:t>
            </a:fld>
            <a:endParaRPr lang="es-ES_tradnl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Estrategia de internacionalización</a:t>
            </a:r>
            <a:endParaRPr lang="es-ES_tradnl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9144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600"/>
              </a:spcAft>
            </a:pPr>
            <a:r>
              <a:rPr lang="es-ES_tradnl" b="1" dirty="0" smtClean="0"/>
              <a:t>VENTAJA COMPETITIVA </a:t>
            </a:r>
            <a:r>
              <a:rPr lang="es-ES_tradnl" dirty="0" smtClean="0"/>
              <a:t>= Ventaja que se tiene respecto a los competidores por ofrecer </a:t>
            </a:r>
            <a:r>
              <a:rPr lang="es-ES_tradnl" u="sng" dirty="0" smtClean="0"/>
              <a:t>MÁS VALOR</a:t>
            </a:r>
            <a:r>
              <a:rPr lang="es-ES_tradnl" dirty="0" smtClean="0"/>
              <a:t> al mercado, ya sea ofreciendo </a:t>
            </a:r>
            <a:r>
              <a:rPr lang="es-ES_tradnl" u="sng" dirty="0" smtClean="0"/>
              <a:t>precios inferiores</a:t>
            </a:r>
            <a:r>
              <a:rPr lang="es-ES_tradnl" dirty="0" smtClean="0"/>
              <a:t> a los de la competencia o </a:t>
            </a:r>
            <a:r>
              <a:rPr lang="es-ES_tradnl" u="sng" dirty="0" smtClean="0"/>
              <a:t>mayores beneficios</a:t>
            </a:r>
            <a:r>
              <a:rPr lang="es-ES_tradnl" dirty="0" smtClean="0"/>
              <a:t> que justifiquen un precio más alto.</a:t>
            </a:r>
            <a:endParaRPr lang="es-ES_tradnl" dirty="0"/>
          </a:p>
        </p:txBody>
      </p:sp>
      <p:sp>
        <p:nvSpPr>
          <p:cNvPr id="29" name="Right Arrow 28"/>
          <p:cNvSpPr/>
          <p:nvPr/>
        </p:nvSpPr>
        <p:spPr>
          <a:xfrm>
            <a:off x="3628280" y="2335653"/>
            <a:ext cx="715120" cy="319679"/>
          </a:xfrm>
          <a:prstGeom prst="rightArrow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TextBox 29"/>
          <p:cNvSpPr txBox="1"/>
          <p:nvPr/>
        </p:nvSpPr>
        <p:spPr>
          <a:xfrm>
            <a:off x="4831080" y="227433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VALOR</a:t>
            </a:r>
            <a:endParaRPr lang="es-ES_tradnl" sz="2400" dirty="0"/>
          </a:p>
        </p:txBody>
      </p:sp>
      <p:sp>
        <p:nvSpPr>
          <p:cNvPr id="31" name="Minus 30"/>
          <p:cNvSpPr/>
          <p:nvPr/>
        </p:nvSpPr>
        <p:spPr>
          <a:xfrm>
            <a:off x="6583680" y="1905000"/>
            <a:ext cx="304800" cy="369332"/>
          </a:xfrm>
          <a:prstGeom prst="mathMinus">
            <a:avLst>
              <a:gd name="adj1" fmla="val 26667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Right Arrow 31"/>
          <p:cNvSpPr/>
          <p:nvPr/>
        </p:nvSpPr>
        <p:spPr>
          <a:xfrm rot="2401400">
            <a:off x="5881857" y="2702199"/>
            <a:ext cx="558554" cy="175027"/>
          </a:xfrm>
          <a:prstGeom prst="rightArrow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Cross 32"/>
          <p:cNvSpPr/>
          <p:nvPr/>
        </p:nvSpPr>
        <p:spPr>
          <a:xfrm>
            <a:off x="6583680" y="2807732"/>
            <a:ext cx="274320" cy="263819"/>
          </a:xfrm>
          <a:prstGeom prst="plus">
            <a:avLst>
              <a:gd name="adj" fmla="val 32871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TextBox 33"/>
          <p:cNvSpPr txBox="1"/>
          <p:nvPr/>
        </p:nvSpPr>
        <p:spPr>
          <a:xfrm>
            <a:off x="6858001" y="2743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BENEFICIOS</a:t>
            </a:r>
            <a:endParaRPr lang="es-ES_tradnl" dirty="0"/>
          </a:p>
        </p:txBody>
      </p:sp>
      <p:sp>
        <p:nvSpPr>
          <p:cNvPr id="35" name="TextBox 34"/>
          <p:cNvSpPr txBox="1"/>
          <p:nvPr/>
        </p:nvSpPr>
        <p:spPr>
          <a:xfrm>
            <a:off x="6858001" y="190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PRECIO</a:t>
            </a:r>
            <a:endParaRPr lang="es-ES_tradnl" dirty="0"/>
          </a:p>
        </p:txBody>
      </p:sp>
      <p:sp>
        <p:nvSpPr>
          <p:cNvPr id="36" name="Right Arrow 35"/>
          <p:cNvSpPr/>
          <p:nvPr/>
        </p:nvSpPr>
        <p:spPr>
          <a:xfrm rot="19295063">
            <a:off x="5878805" y="2200320"/>
            <a:ext cx="558554" cy="175027"/>
          </a:xfrm>
          <a:prstGeom prst="rightArrow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" name="TextBox 36"/>
          <p:cNvSpPr txBox="1"/>
          <p:nvPr/>
        </p:nvSpPr>
        <p:spPr>
          <a:xfrm>
            <a:off x="1066800" y="227433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u="sng" dirty="0" smtClean="0"/>
              <a:t>VENTAJA COMPETITIVA</a:t>
            </a:r>
            <a:endParaRPr lang="es-ES_tradnl" u="sng" dirty="0"/>
          </a:p>
        </p:txBody>
      </p:sp>
      <p:sp>
        <p:nvSpPr>
          <p:cNvPr id="38" name="Cross 37"/>
          <p:cNvSpPr/>
          <p:nvPr/>
        </p:nvSpPr>
        <p:spPr>
          <a:xfrm>
            <a:off x="4520184" y="2342914"/>
            <a:ext cx="310896" cy="310896"/>
          </a:xfrm>
          <a:prstGeom prst="plus">
            <a:avLst>
              <a:gd name="adj" fmla="val 33334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9" name="TextBox 38"/>
          <p:cNvSpPr txBox="1"/>
          <p:nvPr/>
        </p:nvSpPr>
        <p:spPr>
          <a:xfrm>
            <a:off x="609600" y="3352800"/>
            <a:ext cx="8077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La tabla </a:t>
            </a:r>
            <a:r>
              <a:rPr lang="es-ES_tradnl" b="1" i="1" dirty="0" smtClean="0"/>
              <a:t>ADDING VALUE* </a:t>
            </a:r>
            <a:r>
              <a:rPr lang="es-ES_tradnl" dirty="0" smtClean="0"/>
              <a:t>es un marco para ayudar a las compañías evaluar si un movimiento estratégico en particular tiene sentido para agregar valor a la empresa tanto local como globalmente.</a:t>
            </a:r>
          </a:p>
          <a:p>
            <a:pPr lvl="2"/>
            <a:endParaRPr lang="es-ES_tradnl" dirty="0" smtClean="0"/>
          </a:p>
          <a:p>
            <a:pPr lvl="1"/>
            <a:r>
              <a:rPr lang="es-ES_tradnl" b="1" dirty="0" smtClean="0"/>
              <a:t>A   </a:t>
            </a:r>
            <a:r>
              <a:rPr lang="es-ES_tradnl" dirty="0" err="1" smtClean="0"/>
              <a:t>–</a:t>
            </a:r>
            <a:r>
              <a:rPr lang="es-ES_tradnl" dirty="0" smtClean="0"/>
              <a:t> </a:t>
            </a:r>
            <a:r>
              <a:rPr lang="es-ES_tradnl" b="1" dirty="0" smtClean="0"/>
              <a:t>A</a:t>
            </a:r>
            <a:r>
              <a:rPr lang="es-ES_tradnl" dirty="0" smtClean="0"/>
              <a:t>ñadir volumen o crecimiento</a:t>
            </a:r>
          </a:p>
          <a:p>
            <a:pPr lvl="1"/>
            <a:r>
              <a:rPr lang="es-ES_tradnl" b="1" dirty="0" smtClean="0"/>
              <a:t>D   </a:t>
            </a:r>
            <a:r>
              <a:rPr lang="es-ES_tradnl" dirty="0" err="1" smtClean="0"/>
              <a:t>–</a:t>
            </a:r>
            <a:r>
              <a:rPr lang="es-ES_tradnl" b="1" dirty="0" smtClean="0"/>
              <a:t> D</a:t>
            </a:r>
            <a:r>
              <a:rPr lang="es-ES_tradnl" dirty="0" smtClean="0"/>
              <a:t>isminuir los costes</a:t>
            </a:r>
          </a:p>
          <a:p>
            <a:pPr lvl="1"/>
            <a:r>
              <a:rPr lang="es-ES_tradnl" b="1" dirty="0" smtClean="0"/>
              <a:t>D   </a:t>
            </a:r>
            <a:r>
              <a:rPr lang="es-ES_tradnl" dirty="0" err="1" smtClean="0"/>
              <a:t>–</a:t>
            </a:r>
            <a:r>
              <a:rPr lang="es-ES_tradnl" dirty="0" smtClean="0"/>
              <a:t> </a:t>
            </a:r>
            <a:r>
              <a:rPr lang="es-ES_tradnl" b="1" dirty="0" smtClean="0"/>
              <a:t>D</a:t>
            </a:r>
            <a:r>
              <a:rPr lang="es-ES_tradnl" dirty="0" smtClean="0"/>
              <a:t>iferenciar</a:t>
            </a:r>
            <a:r>
              <a:rPr lang="es-ES_tradnl" dirty="0" smtClean="0"/>
              <a:t> </a:t>
            </a:r>
          </a:p>
          <a:p>
            <a:pPr lvl="1"/>
            <a:r>
              <a:rPr lang="es-ES_tradnl" b="1" dirty="0" smtClean="0"/>
              <a:t> I   </a:t>
            </a:r>
            <a:r>
              <a:rPr lang="es-ES_tradnl" dirty="0" err="1" smtClean="0"/>
              <a:t>–</a:t>
            </a:r>
            <a:r>
              <a:rPr lang="es-ES_tradnl" dirty="0" smtClean="0"/>
              <a:t>  </a:t>
            </a:r>
            <a:r>
              <a:rPr lang="es-ES_tradnl" b="1" dirty="0" smtClean="0"/>
              <a:t>I</a:t>
            </a:r>
            <a:r>
              <a:rPr lang="es-ES_tradnl" dirty="0" smtClean="0"/>
              <a:t>ncrementar el atractivo o el poder de negociación de una industria </a:t>
            </a:r>
          </a:p>
          <a:p>
            <a:pPr lvl="1"/>
            <a:r>
              <a:rPr lang="es-ES_tradnl" b="1" dirty="0" smtClean="0"/>
              <a:t>N  </a:t>
            </a:r>
            <a:r>
              <a:rPr lang="es-ES_tradnl" dirty="0" err="1" smtClean="0"/>
              <a:t>–</a:t>
            </a:r>
            <a:r>
              <a:rPr lang="es-ES_tradnl" dirty="0" smtClean="0"/>
              <a:t>  </a:t>
            </a:r>
            <a:r>
              <a:rPr lang="es-ES_tradnl" b="1" dirty="0" smtClean="0"/>
              <a:t>N</a:t>
            </a:r>
            <a:r>
              <a:rPr lang="es-ES_tradnl" dirty="0" smtClean="0"/>
              <a:t>ormalizar (u optimizar) el riesgo</a:t>
            </a:r>
          </a:p>
          <a:p>
            <a:pPr lvl="1"/>
            <a:r>
              <a:rPr lang="es-ES_tradnl" b="1" dirty="0" smtClean="0"/>
              <a:t>G</a:t>
            </a:r>
            <a:r>
              <a:rPr lang="es-ES_tradnl" dirty="0" smtClean="0"/>
              <a:t>  </a:t>
            </a:r>
            <a:r>
              <a:rPr lang="es-ES_tradnl" dirty="0" err="1" smtClean="0"/>
              <a:t>–</a:t>
            </a:r>
            <a:r>
              <a:rPr lang="es-ES_tradnl" dirty="0" smtClean="0"/>
              <a:t>  </a:t>
            </a:r>
            <a:r>
              <a:rPr lang="es-ES_tradnl" b="1" dirty="0" smtClean="0"/>
              <a:t>G</a:t>
            </a:r>
            <a:r>
              <a:rPr lang="es-ES_tradnl" dirty="0" smtClean="0"/>
              <a:t>enerar y aplicar nuevos conocimientos, recursos y capacidades</a:t>
            </a:r>
            <a:endParaRPr lang="es-ES_tradnl" i="1" dirty="0"/>
          </a:p>
        </p:txBody>
      </p:sp>
      <p:sp>
        <p:nvSpPr>
          <p:cNvPr id="40" name="Rectangle 39"/>
          <p:cNvSpPr/>
          <p:nvPr/>
        </p:nvSpPr>
        <p:spPr>
          <a:xfrm>
            <a:off x="1066800" y="4452877"/>
            <a:ext cx="304800" cy="1719323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1" name="TextBox 40"/>
          <p:cNvSpPr txBox="1"/>
          <p:nvPr/>
        </p:nvSpPr>
        <p:spPr>
          <a:xfrm>
            <a:off x="1981200" y="6477000"/>
            <a:ext cx="571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i="1" dirty="0" smtClean="0"/>
              <a:t>* </a:t>
            </a:r>
            <a:r>
              <a:rPr lang="es-ES_tradnl" sz="1400" b="1" i="1" dirty="0" err="1" smtClean="0"/>
              <a:t>Pankaj</a:t>
            </a:r>
            <a:r>
              <a:rPr lang="es-ES_tradnl" sz="1400" b="1" i="1" dirty="0" smtClean="0"/>
              <a:t>  </a:t>
            </a:r>
            <a:r>
              <a:rPr lang="es-ES_tradnl" sz="1400" b="1" i="1" dirty="0" err="1" smtClean="0"/>
              <a:t>Ghemawat</a:t>
            </a:r>
            <a:r>
              <a:rPr lang="es-ES_tradnl" sz="1400" b="1" i="1" dirty="0" smtClean="0"/>
              <a:t>, “</a:t>
            </a:r>
            <a:r>
              <a:rPr lang="es-ES_tradnl" sz="1400" b="1" i="1" dirty="0" err="1" smtClean="0"/>
              <a:t>Redifining</a:t>
            </a:r>
            <a:r>
              <a:rPr lang="es-ES_tradnl" sz="1400" b="1" i="1" dirty="0" smtClean="0"/>
              <a:t> Global </a:t>
            </a:r>
            <a:r>
              <a:rPr lang="es-ES_tradnl" sz="1400" b="1" i="1" dirty="0" err="1" smtClean="0"/>
              <a:t>Strategy</a:t>
            </a:r>
            <a:r>
              <a:rPr lang="es-ES_tradnl" sz="1400" b="1" i="1" dirty="0" smtClean="0"/>
              <a:t>”</a:t>
            </a:r>
            <a:endParaRPr lang="es-ES_trad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Estrategia de internacionalización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11</a:t>
            </a:fld>
            <a:endParaRPr lang="es-ES_tradnl"/>
          </a:p>
        </p:txBody>
      </p:sp>
      <p:sp>
        <p:nvSpPr>
          <p:cNvPr id="7" name="TextBox 6"/>
          <p:cNvSpPr txBox="1"/>
          <p:nvPr/>
        </p:nvSpPr>
        <p:spPr>
          <a:xfrm>
            <a:off x="617544" y="1828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Detectar oportunidades de negocio. Análisis y prospectiva de mercados</a:t>
            </a:r>
          </a:p>
          <a:p>
            <a:pPr>
              <a:spcAft>
                <a:spcPts val="1200"/>
              </a:spcAft>
            </a:pPr>
            <a:endParaRPr lang="es-ES_tradnl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86600" y="22098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C</a:t>
            </a:r>
            <a:r>
              <a:rPr lang="es-ES_tradnl" dirty="0" smtClean="0"/>
              <a:t>ulturales</a:t>
            </a:r>
            <a:br>
              <a:rPr lang="es-ES_tradnl" dirty="0" smtClean="0"/>
            </a:br>
            <a:r>
              <a:rPr lang="es-ES_tradnl" b="1" dirty="0" smtClean="0"/>
              <a:t>A</a:t>
            </a:r>
            <a:r>
              <a:rPr lang="es-ES_tradnl" dirty="0" smtClean="0"/>
              <a:t>dministrativas</a:t>
            </a:r>
          </a:p>
          <a:p>
            <a:r>
              <a:rPr lang="es-ES_tradnl" b="1" dirty="0" smtClean="0"/>
              <a:t>G</a:t>
            </a:r>
            <a:r>
              <a:rPr lang="es-ES_tradnl" dirty="0" smtClean="0"/>
              <a:t>eográficas</a:t>
            </a:r>
          </a:p>
          <a:p>
            <a:r>
              <a:rPr lang="es-ES_tradnl" b="1" dirty="0" smtClean="0"/>
              <a:t>E</a:t>
            </a:r>
            <a:r>
              <a:rPr lang="es-ES_tradnl" dirty="0" smtClean="0"/>
              <a:t>conómicas</a:t>
            </a:r>
            <a:endParaRPr lang="es-ES_tradnl" dirty="0"/>
          </a:p>
        </p:txBody>
      </p:sp>
      <p:sp>
        <p:nvSpPr>
          <p:cNvPr id="9" name="TextBox 8"/>
          <p:cNvSpPr txBox="1"/>
          <p:nvPr/>
        </p:nvSpPr>
        <p:spPr>
          <a:xfrm>
            <a:off x="5707056" y="2495729"/>
            <a:ext cx="122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_tradnl" dirty="0" smtClean="0"/>
              <a:t>Diferencias</a:t>
            </a:r>
          </a:p>
          <a:p>
            <a:endParaRPr lang="es-ES_tradnl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6438106" y="2837835"/>
            <a:ext cx="1143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7544" y="2526268"/>
            <a:ext cx="464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s-ES_tradnl" dirty="0" smtClean="0"/>
              <a:t> Considerar y evaluar distancias: Modelo CAGE </a:t>
            </a:r>
            <a:endParaRPr lang="es-ES_tradnl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265744" y="2722741"/>
            <a:ext cx="373056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35168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s-ES_tradnl" dirty="0" smtClean="0"/>
              <a:t> Factores de localización: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5269468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s-ES_tradnl" dirty="0" smtClean="0"/>
              <a:t> Barreras de entrada: </a:t>
            </a:r>
          </a:p>
          <a:p>
            <a:r>
              <a:rPr lang="es-ES_tradnl" dirty="0"/>
              <a:t>	</a:t>
            </a:r>
            <a:r>
              <a:rPr lang="es-ES_tradnl" dirty="0" smtClean="0"/>
              <a:t>(Porter)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400" y="1066800"/>
            <a:ext cx="4393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1800"/>
              </a:spcAft>
              <a:buAutoNum type="arabicPeriod"/>
            </a:pPr>
            <a:r>
              <a:rPr lang="es-ES_tradnl" sz="2400" b="1" i="1" dirty="0" smtClean="0"/>
              <a:t>¿EN QUÉ MERCADOS ENTRAR?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1400" y="4646473"/>
            <a:ext cx="5468164" cy="175432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lvl="2">
              <a:buFontTx/>
              <a:buChar char="-"/>
            </a:pPr>
            <a:r>
              <a:rPr lang="es-ES_tradnl" dirty="0" smtClean="0"/>
              <a:t> Economías de escala competidores locales</a:t>
            </a:r>
          </a:p>
          <a:p>
            <a:pPr marL="0" lvl="2">
              <a:buFontTx/>
              <a:buChar char="-"/>
            </a:pPr>
            <a:r>
              <a:rPr lang="es-ES_tradnl" dirty="0" smtClean="0"/>
              <a:t> Difícil diferenciación del producto</a:t>
            </a:r>
          </a:p>
          <a:p>
            <a:pPr marL="0" lvl="2">
              <a:buFontTx/>
              <a:buChar char="-"/>
            </a:pPr>
            <a:r>
              <a:rPr lang="es-ES_tradnl" dirty="0" smtClean="0"/>
              <a:t> Acceso restringido a los canales de distribución </a:t>
            </a:r>
          </a:p>
          <a:p>
            <a:pPr marL="0" lvl="2">
              <a:buFontTx/>
              <a:buChar char="-"/>
            </a:pPr>
            <a:r>
              <a:rPr lang="es-ES_tradnl" dirty="0" smtClean="0"/>
              <a:t> Inversiones de capital costosas</a:t>
            </a:r>
          </a:p>
          <a:p>
            <a:pPr marL="0" lvl="2">
              <a:buFontTx/>
              <a:buChar char="-"/>
            </a:pPr>
            <a:r>
              <a:rPr lang="es-ES_tradnl" dirty="0" smtClean="0"/>
              <a:t> Desventaja en costes, independientemente de la escala</a:t>
            </a:r>
          </a:p>
          <a:p>
            <a:pPr marL="0" lvl="2">
              <a:buFontTx/>
              <a:buChar char="-"/>
            </a:pPr>
            <a:r>
              <a:rPr lang="es-ES_tradnl" dirty="0" smtClean="0"/>
              <a:t> Política gubernamental desfavorable   </a:t>
            </a:r>
          </a:p>
          <a:p>
            <a:endParaRPr lang="es-ES_tradnl" dirty="0"/>
          </a:p>
        </p:txBody>
      </p:sp>
      <p:sp>
        <p:nvSpPr>
          <p:cNvPr id="21" name="TextBox 20"/>
          <p:cNvSpPr txBox="1"/>
          <p:nvPr/>
        </p:nvSpPr>
        <p:spPr>
          <a:xfrm>
            <a:off x="3733800" y="31242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FontTx/>
              <a:buChar char="-"/>
            </a:pPr>
            <a:r>
              <a:rPr lang="es-ES_tradnl" dirty="0" smtClean="0"/>
              <a:t> Demanda interior </a:t>
            </a:r>
          </a:p>
          <a:p>
            <a:pPr marL="0" lvl="2">
              <a:buFontTx/>
              <a:buChar char="-"/>
            </a:pPr>
            <a:r>
              <a:rPr lang="es-ES_tradnl" dirty="0"/>
              <a:t> </a:t>
            </a:r>
            <a:r>
              <a:rPr lang="es-ES_tradnl" dirty="0" smtClean="0"/>
              <a:t>Acceso/control suministros</a:t>
            </a:r>
          </a:p>
          <a:p>
            <a:pPr marL="0" lvl="2">
              <a:buFontTx/>
              <a:buChar char="-"/>
            </a:pPr>
            <a:r>
              <a:rPr lang="es-ES_tradnl" dirty="0" smtClean="0"/>
              <a:t> Capital humano</a:t>
            </a:r>
          </a:p>
          <a:p>
            <a:pPr marL="0" lvl="2">
              <a:buFontTx/>
              <a:buChar char="-"/>
            </a:pPr>
            <a:r>
              <a:rPr lang="es-ES_tradnl" dirty="0" smtClean="0"/>
              <a:t> Tecnología   </a:t>
            </a:r>
          </a:p>
          <a:p>
            <a:endParaRPr lang="es-ES_tradnl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161505" y="3771106"/>
            <a:ext cx="1143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00400" y="3733800"/>
            <a:ext cx="373056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705031" y="5522842"/>
            <a:ext cx="1601927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95600" y="5484812"/>
            <a:ext cx="373056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96000" y="1066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i="1" dirty="0" smtClean="0">
                <a:solidFill>
                  <a:srgbClr val="800000"/>
                </a:solidFill>
              </a:rPr>
              <a:t>KNOW-WHERE </a:t>
            </a:r>
          </a:p>
          <a:p>
            <a:pPr algn="ctr"/>
            <a:endParaRPr lang="es-ES_tradnl" sz="2400" dirty="0">
              <a:solidFill>
                <a:srgbClr val="8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0800" y="990600"/>
            <a:ext cx="2133600" cy="6858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926925" y="1295400"/>
            <a:ext cx="1321475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12</a:t>
            </a:fld>
            <a:endParaRPr lang="es-ES_tradnl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Estrategia de internacionalización</a:t>
            </a:r>
            <a:endParaRPr lang="es-ES_tradnl" dirty="0"/>
          </a:p>
        </p:txBody>
      </p:sp>
      <p:sp>
        <p:nvSpPr>
          <p:cNvPr id="11" name="Rectangle 10"/>
          <p:cNvSpPr/>
          <p:nvPr/>
        </p:nvSpPr>
        <p:spPr>
          <a:xfrm>
            <a:off x="533400" y="1066800"/>
            <a:ext cx="3634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1800"/>
              </a:spcAft>
            </a:pPr>
            <a:r>
              <a:rPr lang="es-ES_tradnl" sz="2400" b="1" i="1" dirty="0" smtClean="0"/>
              <a:t>2. ¿CON QUÉ ESTRATEGIA?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1640227"/>
            <a:ext cx="6019800" cy="1941173"/>
          </a:xfrm>
          <a:prstGeom prst="rect">
            <a:avLst/>
          </a:prstGeom>
          <a:noFill/>
        </p:spPr>
        <p:txBody>
          <a:bodyPr wrap="square" tIns="93600" bIns="0" rtlCol="0" anchor="ctr" anchorCtr="0">
            <a:spAutoFit/>
          </a:bodyPr>
          <a:lstStyle/>
          <a:p>
            <a:pPr>
              <a:spcAft>
                <a:spcPts val="1800"/>
              </a:spcAft>
            </a:pPr>
            <a:r>
              <a:rPr lang="es-ES_tradnl" i="1" dirty="0" smtClean="0"/>
              <a:t>3 tipos de estrategias genéricas (Porter):</a:t>
            </a:r>
          </a:p>
          <a:p>
            <a:pPr marL="800100" lvl="1" indent="-342900">
              <a:spcAft>
                <a:spcPts val="600"/>
              </a:spcAft>
              <a:buAutoNum type="arabicPeriod"/>
            </a:pPr>
            <a:r>
              <a:rPr lang="es-ES_tradnl" dirty="0" smtClean="0"/>
              <a:t>Liderazgo en costes</a:t>
            </a:r>
          </a:p>
          <a:p>
            <a:pPr marL="800100" lvl="1" indent="-342900">
              <a:spcAft>
                <a:spcPts val="600"/>
              </a:spcAft>
              <a:buAutoNum type="arabicPeriod"/>
            </a:pPr>
            <a:r>
              <a:rPr lang="es-ES_tradnl" dirty="0" smtClean="0"/>
              <a:t>Diferenciación</a:t>
            </a:r>
          </a:p>
          <a:p>
            <a:pPr marL="800100" lvl="1" indent="-342900">
              <a:spcAft>
                <a:spcPts val="600"/>
              </a:spcAft>
              <a:buAutoNum type="arabicPeriod"/>
            </a:pPr>
            <a:r>
              <a:rPr lang="es-ES_tradnl" dirty="0" smtClean="0"/>
              <a:t>Enfoque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endParaRPr lang="es-ES_tradnl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90600" y="3810000"/>
          <a:ext cx="6705599" cy="2590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188"/>
                <a:gridCol w="1402478"/>
                <a:gridCol w="2173111"/>
                <a:gridCol w="2669822"/>
              </a:tblGrid>
              <a:tr h="351972">
                <a:tc rowSpan="2" gridSpan="2"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b="0" dirty="0" smtClean="0"/>
                        <a:t>VENTAJA COMPETITIVA</a:t>
                      </a:r>
                      <a:endParaRPr lang="es-ES_tradnl" sz="1400" b="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351972">
                <a:tc gridSpan="2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/>
                        <a:t>Costes</a:t>
                      </a:r>
                      <a:r>
                        <a:rPr lang="es-ES_tradnl" sz="1400" b="1" baseline="0" dirty="0" smtClean="0"/>
                        <a:t> bajos</a:t>
                      </a:r>
                      <a:endParaRPr lang="es-ES_tradn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/>
                        <a:t>Diferenciación</a:t>
                      </a:r>
                      <a:endParaRPr lang="es-ES_tradnl" sz="1400" b="1" dirty="0"/>
                    </a:p>
                  </a:txBody>
                  <a:tcPr/>
                </a:tc>
              </a:tr>
              <a:tr h="881832">
                <a:tc rowSpan="2"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ALCANCE COMPETENCIA</a:t>
                      </a:r>
                      <a:endParaRPr lang="es-ES_tradnl" sz="1400" dirty="0"/>
                    </a:p>
                  </a:txBody>
                  <a:tcPr vert="vert27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err="1" smtClean="0"/>
                        <a:t>Target</a:t>
                      </a:r>
                      <a:r>
                        <a:rPr lang="es-ES_tradnl" sz="1400" b="1" baseline="0" dirty="0" smtClean="0"/>
                        <a:t> amplio</a:t>
                      </a:r>
                      <a:endParaRPr lang="es-ES_tradn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1. Liderazgo en costes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2. Diferenciación</a:t>
                      </a:r>
                    </a:p>
                    <a:p>
                      <a:pPr algn="ctr"/>
                      <a:endParaRPr lang="es-ES_tradnl" sz="1400" dirty="0"/>
                    </a:p>
                  </a:txBody>
                  <a:tcPr anchor="ctr"/>
                </a:tc>
              </a:tr>
              <a:tr h="1005023">
                <a:tc v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err="1" smtClean="0"/>
                        <a:t>Target</a:t>
                      </a:r>
                      <a:r>
                        <a:rPr lang="es-ES_tradnl" sz="1400" b="1" baseline="0" dirty="0" smtClean="0"/>
                        <a:t> “nicho”</a:t>
                      </a:r>
                      <a:endParaRPr lang="es-ES_tradn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3.A. Enfoque en costes </a:t>
                      </a:r>
                      <a:endParaRPr lang="es-ES_trad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3.B. Enfoque en diferenciación</a:t>
                      </a:r>
                      <a:endParaRPr lang="es-ES_tradnl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124200" y="2875002"/>
            <a:ext cx="2971800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/>
            <a:r>
              <a:rPr lang="es-ES_tradnl" dirty="0" smtClean="0"/>
              <a:t>3.A. Enfoque en costes</a:t>
            </a:r>
          </a:p>
          <a:p>
            <a:pPr marL="342900" indent="-342900"/>
            <a:r>
              <a:rPr lang="es-ES_tradnl" dirty="0" smtClean="0"/>
              <a:t>3.B. Enfoque en diferenciación</a:t>
            </a:r>
            <a:endParaRPr lang="es-ES_tradnl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514600" y="3027402"/>
            <a:ext cx="4572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14600" y="3179802"/>
            <a:ext cx="457200" cy="17299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15000" y="1066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i="1" dirty="0" smtClean="0">
                <a:solidFill>
                  <a:srgbClr val="800000"/>
                </a:solidFill>
              </a:rPr>
              <a:t>KNOW-HOW </a:t>
            </a:r>
          </a:p>
          <a:p>
            <a:pPr algn="ctr"/>
            <a:endParaRPr lang="es-ES_tradnl" sz="2400" dirty="0">
              <a:solidFill>
                <a:srgbClr val="8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096000" y="990600"/>
            <a:ext cx="1981200" cy="6858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7" name="Straight Arrow Connector 26"/>
          <p:cNvCxnSpPr>
            <a:stCxn id="11" idx="3"/>
          </p:cNvCxnSpPr>
          <p:nvPr/>
        </p:nvCxnSpPr>
        <p:spPr>
          <a:xfrm flipV="1">
            <a:off x="4168141" y="1295400"/>
            <a:ext cx="1699259" cy="223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13</a:t>
            </a:fld>
            <a:endParaRPr lang="es-ES_tradnl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Estrategia de internacionalización</a:t>
            </a:r>
            <a:endParaRPr lang="es-ES_tradnl" dirty="0"/>
          </a:p>
        </p:txBody>
      </p:sp>
      <p:sp>
        <p:nvSpPr>
          <p:cNvPr id="11" name="Rectangle 10"/>
          <p:cNvSpPr/>
          <p:nvPr/>
        </p:nvSpPr>
        <p:spPr>
          <a:xfrm>
            <a:off x="533400" y="1066800"/>
            <a:ext cx="5219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1800"/>
              </a:spcAft>
            </a:pPr>
            <a:r>
              <a:rPr lang="es-ES_tradnl" sz="2400" b="1" i="1" dirty="0" smtClean="0"/>
              <a:t>2. ¿CON QUÉ TIPO DE ORGANIZACIÓN?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1066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i="1" dirty="0" smtClean="0">
                <a:solidFill>
                  <a:srgbClr val="800000"/>
                </a:solidFill>
              </a:rPr>
              <a:t>KNOW-WHO </a:t>
            </a:r>
          </a:p>
          <a:p>
            <a:pPr algn="ctr"/>
            <a:endParaRPr lang="es-ES_tradnl" sz="2400" dirty="0">
              <a:solidFill>
                <a:srgbClr val="8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781800" y="990600"/>
            <a:ext cx="1981200" cy="6858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53311" y="1371600"/>
            <a:ext cx="799889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Diagram 19"/>
          <p:cNvGraphicFramePr/>
          <p:nvPr/>
        </p:nvGraphicFramePr>
        <p:xfrm>
          <a:off x="762000" y="1905000"/>
          <a:ext cx="7696200" cy="4495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Estrategia de internacionalización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14</a:t>
            </a:fld>
            <a:endParaRPr lang="es-ES_tradnl"/>
          </a:p>
        </p:txBody>
      </p:sp>
      <p:graphicFrame>
        <p:nvGraphicFramePr>
          <p:cNvPr id="5" name="Diagram 4"/>
          <p:cNvGraphicFramePr/>
          <p:nvPr/>
        </p:nvGraphicFramePr>
        <p:xfrm>
          <a:off x="1219200" y="1371600"/>
          <a:ext cx="7010400" cy="3429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6934597" y="3276997"/>
            <a:ext cx="3047206" cy="1588"/>
          </a:xfrm>
          <a:prstGeom prst="straightConnector1">
            <a:avLst/>
          </a:prstGeom>
          <a:ln w="38100" cap="flat">
            <a:solidFill>
              <a:srgbClr val="8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lus 11"/>
          <p:cNvSpPr/>
          <p:nvPr/>
        </p:nvSpPr>
        <p:spPr>
          <a:xfrm>
            <a:off x="8324850" y="5029200"/>
            <a:ext cx="285750" cy="304205"/>
          </a:xfrm>
          <a:prstGeom prst="mathPlus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Minus 12"/>
          <p:cNvSpPr/>
          <p:nvPr/>
        </p:nvSpPr>
        <p:spPr>
          <a:xfrm>
            <a:off x="8324850" y="1295401"/>
            <a:ext cx="285750" cy="304205"/>
          </a:xfrm>
          <a:prstGeom prst="mathMinus">
            <a:avLst>
              <a:gd name="adj1" fmla="val 23520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TextBox 15"/>
          <p:cNvSpPr txBox="1"/>
          <p:nvPr/>
        </p:nvSpPr>
        <p:spPr>
          <a:xfrm rot="5400000">
            <a:off x="7803802" y="3104008"/>
            <a:ext cx="1846660" cy="224136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s-ES_tradnl" b="1" dirty="0" smtClean="0">
                <a:solidFill>
                  <a:srgbClr val="800000"/>
                </a:solidFill>
              </a:rPr>
              <a:t>RIESGO</a:t>
            </a:r>
            <a:endParaRPr lang="es-ES_tradnl" b="1" dirty="0">
              <a:solidFill>
                <a:srgbClr val="8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-335698" y="3176736"/>
            <a:ext cx="2123658" cy="224136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s-ES_tradnl" b="1" dirty="0" smtClean="0">
                <a:solidFill>
                  <a:srgbClr val="800000"/>
                </a:solidFill>
              </a:rPr>
              <a:t>CONTROL</a:t>
            </a:r>
            <a:endParaRPr lang="es-ES_tradnl" b="1" dirty="0">
              <a:solidFill>
                <a:srgbClr val="8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-381595" y="3199804"/>
            <a:ext cx="2896791" cy="1588"/>
          </a:xfrm>
          <a:prstGeom prst="straightConnector1">
            <a:avLst/>
          </a:prstGeom>
          <a:ln w="38100" cap="flat">
            <a:solidFill>
              <a:srgbClr val="8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Plus 19"/>
          <p:cNvSpPr/>
          <p:nvPr/>
        </p:nvSpPr>
        <p:spPr>
          <a:xfrm>
            <a:off x="933450" y="5029200"/>
            <a:ext cx="285750" cy="304205"/>
          </a:xfrm>
          <a:prstGeom prst="mathPlus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Minus 20"/>
          <p:cNvSpPr/>
          <p:nvPr/>
        </p:nvSpPr>
        <p:spPr>
          <a:xfrm>
            <a:off x="933450" y="1219201"/>
            <a:ext cx="285750" cy="304205"/>
          </a:xfrm>
          <a:prstGeom prst="mathMinus">
            <a:avLst>
              <a:gd name="adj1" fmla="val 23520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TextBox 23"/>
          <p:cNvSpPr txBox="1"/>
          <p:nvPr/>
        </p:nvSpPr>
        <p:spPr>
          <a:xfrm>
            <a:off x="1524000" y="4800600"/>
            <a:ext cx="6553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dirty="0" smtClean="0"/>
              <a:t>No existe una fórmula. La estrategia dependerá de varios factores: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es-ES_tradnl" dirty="0" smtClean="0"/>
              <a:t> experiencia en el mercado 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es-ES_tradnl" dirty="0" smtClean="0"/>
              <a:t> canales de distribución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es-ES_tradnl" dirty="0" smtClean="0"/>
              <a:t> factores de localización 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es-ES_tradnl" dirty="0" smtClean="0"/>
              <a:t> diferencias culturales…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i="1" noProof="1" smtClean="0"/>
              <a:t>Best practices</a:t>
            </a:r>
            <a:endParaRPr lang="es-ES_tradnl" i="1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15</a:t>
            </a:fld>
            <a:endParaRPr lang="es-ES_tradnl"/>
          </a:p>
        </p:txBody>
      </p:sp>
      <p:pic>
        <p:nvPicPr>
          <p:cNvPr id="6" name="Picture 5" descr="logo-Borg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28" y="1143001"/>
            <a:ext cx="1692772" cy="10772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1143000"/>
            <a:ext cx="3429000" cy="1077218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dirty="0" smtClean="0"/>
              <a:t>Ventas: 529 </a:t>
            </a:r>
            <a:r>
              <a:rPr lang="es-ES_tradnl" dirty="0" err="1" smtClean="0"/>
              <a:t>mill</a:t>
            </a:r>
            <a:r>
              <a:rPr lang="es-ES_tradnl" dirty="0" smtClean="0"/>
              <a:t>. </a:t>
            </a:r>
            <a:r>
              <a:rPr lang="es-ES_tradnl" dirty="0" err="1" smtClean="0"/>
              <a:t>€</a:t>
            </a:r>
            <a:r>
              <a:rPr lang="es-ES_tradnl" dirty="0" smtClean="0"/>
              <a:t> (+12%)</a:t>
            </a:r>
          </a:p>
          <a:p>
            <a:pPr>
              <a:spcAft>
                <a:spcPts val="600"/>
              </a:spcAft>
            </a:pPr>
            <a:r>
              <a:rPr lang="es-ES_tradnl" dirty="0" smtClean="0"/>
              <a:t>Beneficio: 10,2 </a:t>
            </a:r>
            <a:r>
              <a:rPr lang="es-ES_tradnl" dirty="0" err="1" smtClean="0"/>
              <a:t>mill</a:t>
            </a:r>
            <a:r>
              <a:rPr lang="es-ES_tradnl" dirty="0" smtClean="0"/>
              <a:t>. </a:t>
            </a:r>
            <a:r>
              <a:rPr lang="es-ES_tradnl" dirty="0" err="1" smtClean="0"/>
              <a:t>€</a:t>
            </a:r>
            <a:r>
              <a:rPr lang="es-ES_tradnl" dirty="0" smtClean="0"/>
              <a:t> (+28%)</a:t>
            </a:r>
          </a:p>
          <a:p>
            <a:pPr>
              <a:spcAft>
                <a:spcPts val="600"/>
              </a:spcAft>
            </a:pPr>
            <a:r>
              <a:rPr lang="es-ES_tradnl" dirty="0" smtClean="0"/>
              <a:t>Facturación exterior = 71% ventas</a:t>
            </a:r>
            <a:endParaRPr lang="es-ES_tradnl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962400"/>
            <a:ext cx="769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INTERNACIONALIZACIÓN:</a:t>
            </a:r>
            <a:r>
              <a:rPr lang="es-ES_tradnl" dirty="0" smtClean="0"/>
              <a:t>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/>
              <a:t> </a:t>
            </a:r>
            <a:r>
              <a:rPr lang="es-ES_tradnl" dirty="0" smtClean="0"/>
              <a:t>Presencia comercial en más de un centenar de países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Borges: marca de aceite con mayor distribución en el mundo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Filiales comerciales propias en EE.UU., Brasil, Chile, Francia, Polonia, Rusia, India, China, Túnez, Jordania, Egipto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/>
              <a:t> </a:t>
            </a:r>
            <a:r>
              <a:rPr lang="es-ES_tradnl" dirty="0" smtClean="0"/>
              <a:t>Red internacional de agentes comerciales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Plantas de producción en Túnez, Jordania, Chile, Marruecos y California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2480608"/>
            <a:ext cx="7924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Empresa familiar fundada en 1896. 4ª Generación al mando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Produce y comercializa aceites de oliva, aceites vegetales, aceitunas, frutos secos y otros productos. Es uno de los primeros operadores de la Dieta Mediterránea en el mundo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16</a:t>
            </a:fld>
            <a:endParaRPr lang="es-ES_tradnl"/>
          </a:p>
        </p:txBody>
      </p:sp>
      <p:pic>
        <p:nvPicPr>
          <p:cNvPr id="5" name="Picture 4" descr="Captura de pantalla 2011-11-18 a las 19.41.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7848600" cy="5067908"/>
          </a:xfrm>
          <a:prstGeom prst="rect">
            <a:avLst/>
          </a:prstGeom>
        </p:spPr>
      </p:pic>
      <p:pic>
        <p:nvPicPr>
          <p:cNvPr id="6" name="Picture 5" descr="logo-Borg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953000"/>
            <a:ext cx="1132114" cy="72043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s-ES_tradnl" i="1" dirty="0" smtClean="0"/>
              <a:t>Best </a:t>
            </a:r>
            <a:r>
              <a:rPr lang="es-ES_tradnl" i="1" dirty="0" err="1" smtClean="0"/>
              <a:t>practices</a:t>
            </a:r>
            <a:endParaRPr lang="es-ES_tradn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17</a:t>
            </a:fld>
            <a:endParaRPr lang="es-ES_tradnl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s-ES_tradnl" i="1" dirty="0" smtClean="0"/>
              <a:t>Best </a:t>
            </a:r>
            <a:r>
              <a:rPr lang="es-ES_tradnl" i="1" dirty="0" err="1" smtClean="0"/>
              <a:t>practices</a:t>
            </a:r>
            <a:endParaRPr lang="es-ES_tradnl" i="1" dirty="0"/>
          </a:p>
        </p:txBody>
      </p:sp>
      <p:pic>
        <p:nvPicPr>
          <p:cNvPr id="8" name="Picture 7" descr="grifols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787" y="1143000"/>
            <a:ext cx="2651613" cy="1077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2504182"/>
            <a:ext cx="777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Empresa familiar fundada en 1940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</a:t>
            </a:r>
            <a:r>
              <a:rPr lang="en-US" dirty="0" err="1" smtClean="0"/>
              <a:t>Primera</a:t>
            </a:r>
            <a:r>
              <a:rPr lang="en-US" dirty="0" smtClean="0"/>
              <a:t> </a:t>
            </a:r>
            <a:r>
              <a:rPr lang="en-US" dirty="0" err="1"/>
              <a:t>empresa</a:t>
            </a:r>
            <a:r>
              <a:rPr lang="en-US" dirty="0"/>
              <a:t> </a:t>
            </a:r>
            <a:r>
              <a:rPr lang="en-US" dirty="0" err="1"/>
              <a:t>europea</a:t>
            </a:r>
            <a:r>
              <a:rPr lang="en-US" dirty="0"/>
              <a:t> en la </a:t>
            </a:r>
            <a:r>
              <a:rPr lang="en-US" dirty="0" err="1"/>
              <a:t>elaboración</a:t>
            </a:r>
            <a:r>
              <a:rPr lang="en-US" dirty="0"/>
              <a:t> de </a:t>
            </a:r>
            <a:r>
              <a:rPr lang="en-US" dirty="0" err="1"/>
              <a:t>productos</a:t>
            </a:r>
            <a:r>
              <a:rPr lang="en-US" dirty="0"/>
              <a:t> </a:t>
            </a:r>
            <a:r>
              <a:rPr lang="en-US" dirty="0" err="1"/>
              <a:t>derivados</a:t>
            </a:r>
            <a:r>
              <a:rPr lang="en-US" dirty="0"/>
              <a:t> de la </a:t>
            </a:r>
            <a:r>
              <a:rPr lang="en-US" dirty="0" err="1"/>
              <a:t>sangre</a:t>
            </a:r>
            <a:endParaRPr lang="es-ES_tradnl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Cotiza en bolsa desde el 2006. Desde el 2008, forma parte del IBEX 35 </a:t>
            </a:r>
            <a:br>
              <a:rPr lang="es-ES_tradnl" dirty="0" smtClean="0"/>
            </a:br>
            <a:endParaRPr lang="es-ES_tradnl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419600" y="1143000"/>
            <a:ext cx="3429000" cy="1077218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dirty="0" smtClean="0"/>
              <a:t>Ventas: 990,7 </a:t>
            </a:r>
            <a:r>
              <a:rPr lang="es-ES_tradnl" dirty="0" err="1" smtClean="0"/>
              <a:t>mill</a:t>
            </a:r>
            <a:r>
              <a:rPr lang="es-ES_tradnl" dirty="0" smtClean="0"/>
              <a:t>. </a:t>
            </a:r>
            <a:r>
              <a:rPr lang="es-ES_tradnl" dirty="0" err="1" smtClean="0"/>
              <a:t>€</a:t>
            </a:r>
            <a:r>
              <a:rPr lang="es-ES_tradnl" dirty="0" smtClean="0"/>
              <a:t> (+8,5%)</a:t>
            </a:r>
          </a:p>
          <a:p>
            <a:pPr>
              <a:spcAft>
                <a:spcPts val="600"/>
              </a:spcAft>
            </a:pPr>
            <a:r>
              <a:rPr lang="es-ES_tradnl" dirty="0" smtClean="0"/>
              <a:t>Beneficio: 115,5 </a:t>
            </a:r>
            <a:r>
              <a:rPr lang="es-ES_tradnl" dirty="0" err="1" smtClean="0"/>
              <a:t>mill</a:t>
            </a:r>
            <a:r>
              <a:rPr lang="es-ES_tradnl" dirty="0" smtClean="0"/>
              <a:t>. </a:t>
            </a:r>
            <a:r>
              <a:rPr lang="es-ES_tradnl" dirty="0" err="1" smtClean="0"/>
              <a:t>€</a:t>
            </a:r>
            <a:r>
              <a:rPr lang="es-ES_tradnl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s-ES_tradnl" dirty="0" smtClean="0"/>
              <a:t>Facturación exterior = 77% ventas</a:t>
            </a:r>
            <a:endParaRPr lang="es-ES_tradnl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962400"/>
            <a:ext cx="769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INTERNACIONALIZACIÓN:</a:t>
            </a:r>
            <a:r>
              <a:rPr lang="es-ES_tradnl" dirty="0" smtClean="0"/>
              <a:t>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 Presencia comercial en más de 90 países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 Filiales propias en más de una veintena de países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/>
              <a:t> </a:t>
            </a:r>
            <a:r>
              <a:rPr lang="es-ES_tradnl" dirty="0" smtClean="0"/>
              <a:t>Centros productivos en España, EE.UU., Alemania y Australia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Tras la compra de la norteamericana </a:t>
            </a:r>
            <a:r>
              <a:rPr lang="es-ES_tradnl" dirty="0" err="1" smtClean="0"/>
              <a:t>Talecris</a:t>
            </a:r>
            <a:r>
              <a:rPr lang="es-ES_tradnl" dirty="0" smtClean="0"/>
              <a:t> </a:t>
            </a:r>
            <a:r>
              <a:rPr lang="es-ES_tradnl" dirty="0" err="1" smtClean="0"/>
              <a:t>–por</a:t>
            </a:r>
            <a:r>
              <a:rPr lang="es-ES_tradnl" dirty="0" smtClean="0"/>
              <a:t> 2.800 millones de </a:t>
            </a:r>
            <a:r>
              <a:rPr lang="es-ES_tradnl" dirty="0" err="1" smtClean="0"/>
              <a:t>euros—</a:t>
            </a:r>
            <a:r>
              <a:rPr lang="es-ES_tradnl" dirty="0" smtClean="0"/>
              <a:t>, se consolida como el tercer mayor fabricante de derivados sanguíneos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18</a:t>
            </a:fld>
            <a:endParaRPr lang="es-ES_tradnl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s-ES_tradnl" dirty="0" smtClean="0"/>
              <a:t>Best </a:t>
            </a:r>
            <a:r>
              <a:rPr lang="es-ES_tradnl" dirty="0" err="1" smtClean="0"/>
              <a:t>practices</a:t>
            </a:r>
            <a:endParaRPr lang="es-ES_tradnl" dirty="0"/>
          </a:p>
        </p:txBody>
      </p:sp>
      <p:pic>
        <p:nvPicPr>
          <p:cNvPr id="12" name="Picture 11" descr="grífo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30559"/>
            <a:ext cx="7620000" cy="5698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19</a:t>
            </a:fld>
            <a:endParaRPr lang="es-ES_tradnl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s-ES_tradnl" i="1" dirty="0" smtClean="0"/>
              <a:t>Best </a:t>
            </a:r>
            <a:r>
              <a:rPr lang="es-ES_tradnl" i="1" dirty="0" err="1" smtClean="0"/>
              <a:t>practices</a:t>
            </a:r>
            <a:endParaRPr lang="es-ES_tradnl" i="1" dirty="0"/>
          </a:p>
        </p:txBody>
      </p:sp>
      <p:pic>
        <p:nvPicPr>
          <p:cNvPr id="6" name="Picture 5" descr="logo Tor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1" y="1206500"/>
            <a:ext cx="2031999" cy="1003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2400" y="1206500"/>
            <a:ext cx="3429000" cy="800219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dirty="0" smtClean="0"/>
              <a:t>Ventas: 200 </a:t>
            </a:r>
            <a:r>
              <a:rPr lang="es-ES_tradnl" dirty="0" err="1" smtClean="0"/>
              <a:t>mill</a:t>
            </a:r>
            <a:r>
              <a:rPr lang="es-ES_tradnl" dirty="0" smtClean="0"/>
              <a:t>. </a:t>
            </a:r>
            <a:r>
              <a:rPr lang="es-ES_tradnl" dirty="0" err="1" smtClean="0"/>
              <a:t>€</a:t>
            </a:r>
            <a:r>
              <a:rPr lang="es-ES_tradnl" dirty="0" smtClean="0"/>
              <a:t> (+11,5%)</a:t>
            </a:r>
          </a:p>
          <a:p>
            <a:pPr>
              <a:spcAft>
                <a:spcPts val="1200"/>
              </a:spcAft>
            </a:pPr>
            <a:r>
              <a:rPr lang="es-ES_tradnl" dirty="0" smtClean="0"/>
              <a:t>Facturación exterior = 72% ventas</a:t>
            </a:r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657600"/>
            <a:ext cx="7696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INTERNACIONALIZACIÓN:</a:t>
            </a:r>
            <a:r>
              <a:rPr lang="es-ES_tradnl" dirty="0" smtClean="0"/>
              <a:t>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/>
              <a:t> </a:t>
            </a:r>
            <a:r>
              <a:rPr lang="es-ES_tradnl" dirty="0" smtClean="0"/>
              <a:t>Presencia comercial en más de 140 países con 50 marcas distintas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Cepas propias en España, Chile y California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Empresas filiales en Suecia y Brasil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Participaciones (10-30%) en India, México, Reino Unido, EE.UU. y Finlandia</a:t>
            </a:r>
            <a:endParaRPr lang="es-ES_tradnl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590800"/>
            <a:ext cx="7086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Empresa familiar fundada en 1870. 4ª Generación al mando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dirty="0" smtClean="0"/>
              <a:t> </a:t>
            </a:r>
            <a:r>
              <a:rPr lang="en-US" dirty="0" err="1" smtClean="0"/>
              <a:t>Posee</a:t>
            </a:r>
            <a:r>
              <a:rPr lang="en-US" dirty="0" smtClean="0"/>
              <a:t> </a:t>
            </a:r>
            <a:r>
              <a:rPr lang="en-US" dirty="0"/>
              <a:t>1.869 </a:t>
            </a:r>
            <a:r>
              <a:rPr lang="en-US" dirty="0" err="1"/>
              <a:t>hectáreas</a:t>
            </a:r>
            <a:r>
              <a:rPr lang="en-US" dirty="0"/>
              <a:t> de </a:t>
            </a:r>
            <a:r>
              <a:rPr lang="en-US" dirty="0" err="1"/>
              <a:t>viñedos</a:t>
            </a:r>
            <a:r>
              <a:rPr lang="en-US" dirty="0"/>
              <a:t>,</a:t>
            </a:r>
            <a:r>
              <a:rPr lang="en-US" dirty="0" smtClean="0"/>
              <a:t> 1.397 en </a:t>
            </a:r>
            <a:r>
              <a:rPr lang="en-US" dirty="0" err="1" smtClean="0"/>
              <a:t>España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838200"/>
            <a:ext cx="3581400" cy="609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_tradnl" sz="3600" b="1" i="1" dirty="0" smtClean="0"/>
              <a:t>Sr. Rajoy: </a:t>
            </a:r>
          </a:p>
          <a:p>
            <a:pPr algn="ctr">
              <a:buNone/>
            </a:pPr>
            <a:endParaRPr lang="es-ES_tradnl" sz="36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Introducción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2</a:t>
            </a:fld>
            <a:endParaRPr lang="es-ES_tradnl"/>
          </a:p>
        </p:txBody>
      </p:sp>
      <p:sp>
        <p:nvSpPr>
          <p:cNvPr id="5" name="Right Arrow 4"/>
          <p:cNvSpPr/>
          <p:nvPr/>
        </p:nvSpPr>
        <p:spPr>
          <a:xfrm rot="5400000">
            <a:off x="6615684" y="2805684"/>
            <a:ext cx="609600" cy="484632"/>
          </a:xfrm>
          <a:prstGeom prst="rightArrow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angle 6"/>
          <p:cNvSpPr/>
          <p:nvPr/>
        </p:nvSpPr>
        <p:spPr>
          <a:xfrm>
            <a:off x="457200" y="1676400"/>
            <a:ext cx="22098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extBox 7"/>
          <p:cNvSpPr txBox="1"/>
          <p:nvPr/>
        </p:nvSpPr>
        <p:spPr>
          <a:xfrm>
            <a:off x="5410200" y="3810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Crecimiento &amp; Empleo</a:t>
            </a:r>
            <a:endParaRPr lang="es-ES_tradnl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1600200"/>
            <a:ext cx="2438400" cy="984885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AutoNum type="arabicPeriod"/>
            </a:pPr>
            <a:r>
              <a:rPr lang="es-ES_tradnl" sz="2400" dirty="0" smtClean="0"/>
              <a:t>  FINANCIACIÓN  </a:t>
            </a:r>
          </a:p>
          <a:p>
            <a:pPr>
              <a:spcAft>
                <a:spcPts val="1200"/>
              </a:spcAft>
              <a:buAutoNum type="arabicPeriod"/>
            </a:pPr>
            <a:r>
              <a:rPr lang="es-ES_tradnl" sz="2400" dirty="0" smtClean="0"/>
              <a:t>  EXPORTACIÓN </a:t>
            </a:r>
          </a:p>
          <a:p>
            <a:pPr>
              <a:spcAft>
                <a:spcPts val="1200"/>
              </a:spcAft>
            </a:pPr>
            <a:endParaRPr lang="es-ES_tradnl" sz="2400" dirty="0"/>
          </a:p>
        </p:txBody>
      </p:sp>
      <p:sp>
        <p:nvSpPr>
          <p:cNvPr id="10" name="Oval 9"/>
          <p:cNvSpPr/>
          <p:nvPr/>
        </p:nvSpPr>
        <p:spPr>
          <a:xfrm>
            <a:off x="5410200" y="3505200"/>
            <a:ext cx="2971800" cy="1143000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TextBox 11"/>
          <p:cNvSpPr txBox="1"/>
          <p:nvPr/>
        </p:nvSpPr>
        <p:spPr>
          <a:xfrm>
            <a:off x="914400" y="5638800"/>
            <a:ext cx="7467600" cy="81560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_tradnl" dirty="0" smtClean="0">
                <a:latin typeface="+mj-lt"/>
              </a:rPr>
              <a:t>Apoyo a las exportaciones catalanas =</a:t>
            </a:r>
            <a:r>
              <a:rPr lang="es-ES_tradnl" dirty="0" smtClean="0">
                <a:latin typeface="+mj-lt"/>
                <a:ea typeface="ＭＳ ゴシック"/>
                <a:cs typeface="ＭＳ ゴシック"/>
              </a:rPr>
              <a:t> 26,15%</a:t>
            </a:r>
            <a:r>
              <a:rPr lang="es-ES_tradnl" dirty="0" smtClean="0">
                <a:latin typeface="+mj-lt"/>
              </a:rPr>
              <a:t>  total exportaciones españolas </a:t>
            </a:r>
          </a:p>
          <a:p>
            <a:pPr algn="ctr">
              <a:spcAft>
                <a:spcPts val="600"/>
              </a:spcAft>
            </a:pPr>
            <a:r>
              <a:rPr lang="es-ES_tradnl" sz="2400" dirty="0" smtClean="0">
                <a:latin typeface="+mj-lt"/>
              </a:rPr>
              <a:t> MOTOR DE CRECIMIENTO</a:t>
            </a:r>
            <a:endParaRPr lang="es-ES_tradnl" sz="2400" dirty="0">
              <a:latin typeface="+mj-lt"/>
            </a:endParaRPr>
          </a:p>
        </p:txBody>
      </p:sp>
      <p:pic>
        <p:nvPicPr>
          <p:cNvPr id="13" name="Picture 12" descr="RAJO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311" y="1066800"/>
            <a:ext cx="3525089" cy="41783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6200000">
            <a:off x="6643116" y="4863085"/>
            <a:ext cx="609600" cy="484632"/>
          </a:xfrm>
          <a:prstGeom prst="rightArrow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noProof="1" smtClean="0"/>
              <a:pPr/>
              <a:t>20</a:t>
            </a:fld>
            <a:endParaRPr lang="es-ES_tradnl" noProof="1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s-ES_tradnl" i="1" noProof="1" smtClean="0"/>
              <a:t>Best practices</a:t>
            </a:r>
            <a:endParaRPr lang="es-ES_tradnl" i="1" noProof="1"/>
          </a:p>
        </p:txBody>
      </p:sp>
      <p:pic>
        <p:nvPicPr>
          <p:cNvPr id="6" name="Picture 5" descr="cobega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990600"/>
            <a:ext cx="2400300" cy="96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0" y="1066716"/>
            <a:ext cx="3429000" cy="914484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tIns="140400" bIns="1404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noProof="1" smtClean="0"/>
              <a:t>Ventas: 1.416 mill. € (+7,5%)</a:t>
            </a:r>
          </a:p>
          <a:p>
            <a:pPr>
              <a:spcAft>
                <a:spcPts val="600"/>
              </a:spcAft>
            </a:pPr>
            <a:r>
              <a:rPr lang="es-ES_tradnl" noProof="1" smtClean="0"/>
              <a:t>Beneficio: 69 mill. € (+21%)</a:t>
            </a:r>
          </a:p>
          <a:p>
            <a:pPr>
              <a:spcAft>
                <a:spcPts val="600"/>
              </a:spcAft>
            </a:pPr>
            <a:endParaRPr lang="es-ES_tradnl" noProof="1"/>
          </a:p>
        </p:txBody>
      </p:sp>
      <p:sp>
        <p:nvSpPr>
          <p:cNvPr id="11" name="TextBox 10"/>
          <p:cNvSpPr txBox="1"/>
          <p:nvPr/>
        </p:nvSpPr>
        <p:spPr>
          <a:xfrm>
            <a:off x="609600" y="2286000"/>
            <a:ext cx="8458200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s-ES_tradnl" b="0" u="none" noProof="1" smtClean="0"/>
              <a:t> Empresa familiar fundada en 1951 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Arial"/>
              <a:buChar char="•"/>
            </a:pPr>
            <a:r>
              <a:rPr lang="es-ES_tradnl" noProof="1" smtClean="0"/>
              <a:t> </a:t>
            </a:r>
            <a:r>
              <a:rPr lang="es-ES_tradnl" b="0" u="none" noProof="1" smtClean="0"/>
              <a:t>E</a:t>
            </a:r>
            <a:r>
              <a:rPr lang="es-ES_tradnl" noProof="1" smtClean="0"/>
              <a:t>mbotelladora de Coca-Cola en Cataluña, Aragón, Baleares, Canarias y Andorra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es-ES_tradnl" noProof="1" smtClean="0"/>
              <a:t> Distribuye, además de Coca-Cola, otras marcas como Fanta, Aquarius, Nestea y Sprite.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_tradnl" b="1" noProof="1" smtClean="0">
                <a:solidFill>
                  <a:schemeClr val="accent2">
                    <a:lumMod val="75000"/>
                  </a:schemeClr>
                </a:solidFill>
              </a:rPr>
              <a:t>INTERNACIONALIZACIÓN:</a:t>
            </a:r>
            <a:r>
              <a:rPr lang="es-ES_tradnl" noProof="1" smtClean="0"/>
              <a:t> </a:t>
            </a:r>
            <a:endParaRPr lang="es-ES_tradnl" b="0" u="none" noProof="1" smtClean="0"/>
          </a:p>
          <a:p>
            <a:pPr algn="l">
              <a:lnSpc>
                <a:spcPct val="150000"/>
              </a:lnSpc>
              <a:buFont typeface="Arial"/>
              <a:buChar char="•"/>
            </a:pPr>
            <a:r>
              <a:rPr lang="es-ES_tradnl" b="0" u="none" noProof="1" smtClean="0"/>
              <a:t> Tiene presencia en 12 países africanos a través de Equatorial Coca-Cola Bottling Company (ECCB), de la que tiene un 75% del capital. El resto lo controla Coca-Cola</a:t>
            </a:r>
          </a:p>
          <a:p>
            <a:pPr algn="l">
              <a:lnSpc>
                <a:spcPct val="150000"/>
              </a:lnSpc>
              <a:buFont typeface="Arial"/>
              <a:buChar char="•"/>
            </a:pPr>
            <a:r>
              <a:rPr lang="es-ES_tradnl" b="0" u="none" noProof="1" smtClean="0"/>
              <a:t> ECCB cerró 2009 con una facturación de 430,5 millones de euros (+16%) y es líder en el segmento de bebidas refrescantes con una cuota de mercado del 75%</a:t>
            </a:r>
          </a:p>
          <a:p>
            <a:pPr algn="l">
              <a:lnSpc>
                <a:spcPct val="150000"/>
              </a:lnSpc>
              <a:buFont typeface="Arial"/>
              <a:buChar char="•"/>
            </a:pPr>
            <a:r>
              <a:rPr lang="es-ES_tradnl" noProof="1" smtClean="0"/>
              <a:t> Cobega acaba de adquirir la distribuidora de Coca-Cola en Islandia: el país con un mayor consumo per cápita de esta bebida </a:t>
            </a:r>
            <a:r>
              <a:rPr lang="es-ES_tradnl" b="0" u="none" noProof="1" smtClean="0"/>
              <a:t> </a:t>
            </a:r>
            <a:endParaRPr lang="es-ES_tradnl" b="0" u="none" noProof="1"/>
          </a:p>
        </p:txBody>
      </p:sp>
      <p:sp>
        <p:nvSpPr>
          <p:cNvPr id="12" name="TextBox 11"/>
          <p:cNvSpPr txBox="1"/>
          <p:nvPr/>
        </p:nvSpPr>
        <p:spPr>
          <a:xfrm>
            <a:off x="5181600" y="2057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 noProof="1" smtClean="0"/>
              <a:t>* Datos 2009, último ejercicio disponible</a:t>
            </a:r>
          </a:p>
          <a:p>
            <a:endParaRPr lang="es-ES_tradnl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Las reglas de oro de la internacionalización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21</a:t>
            </a:fld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685800" y="1486049"/>
            <a:ext cx="80010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s-ES_tradnl" b="1" dirty="0" smtClean="0">
                <a:solidFill>
                  <a:srgbClr val="800000"/>
                </a:solidFill>
              </a:rPr>
              <a:t>No se fije sólo en el tamaño del mercado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s-ES_tradnl" b="1" dirty="0" smtClean="0">
                <a:solidFill>
                  <a:srgbClr val="800000"/>
                </a:solidFill>
              </a:rPr>
              <a:t>Tenga en cuenta las diferencias CAGE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s-ES_tradnl" b="1" dirty="0" smtClean="0">
                <a:solidFill>
                  <a:srgbClr val="800000"/>
                </a:solidFill>
              </a:rPr>
              <a:t>Adapte su modelo de negocio a las características del mercado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s-ES_tradnl" b="1" dirty="0" smtClean="0">
                <a:solidFill>
                  <a:srgbClr val="800000"/>
                </a:solidFill>
              </a:rPr>
              <a:t>Transforme su organización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s-ES_tradnl" b="1" dirty="0" smtClean="0">
                <a:solidFill>
                  <a:srgbClr val="800000"/>
                </a:solidFill>
              </a:rPr>
              <a:t>Tenga paciencia: no espere resultados inmediatos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s-ES_tradnl" b="1" dirty="0" smtClean="0">
                <a:solidFill>
                  <a:srgbClr val="800000"/>
                </a:solidFill>
              </a:rPr>
              <a:t>Apóyese en la fuerza de una marca (no necesariamente tiene que ser la suya)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s-ES_tradnl" b="1" dirty="0" smtClean="0">
                <a:solidFill>
                  <a:srgbClr val="800000"/>
                </a:solidFill>
              </a:rPr>
              <a:t>Déjese ayudar 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es-ES_tradnl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22</a:t>
            </a:fld>
            <a:endParaRPr lang="es-ES_tradnl"/>
          </a:p>
        </p:txBody>
      </p:sp>
      <p:sp>
        <p:nvSpPr>
          <p:cNvPr id="7" name="TextBox 6"/>
          <p:cNvSpPr txBox="1"/>
          <p:nvPr/>
        </p:nvSpPr>
        <p:spPr>
          <a:xfrm>
            <a:off x="1371600" y="5352871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dirty="0" smtClean="0"/>
              <a:t>“Para nosotros, la tarea se basó en descubrir nichos de mercado, área por área, y  diferenciar entre mercados maduros y emergentes” </a:t>
            </a:r>
          </a:p>
          <a:p>
            <a:pPr algn="ctr"/>
            <a:endParaRPr lang="es-ES_tradnl" dirty="0" smtClean="0"/>
          </a:p>
          <a:p>
            <a:pPr algn="ctr"/>
            <a:r>
              <a:rPr lang="es-ES_tradnl" dirty="0" smtClean="0"/>
              <a:t>									Josep Pont (Borges)</a:t>
            </a:r>
            <a:endParaRPr lang="es-ES_tradnl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363569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62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s-ES_tradnl" sz="3600" dirty="0" smtClean="0">
                <a:solidFill>
                  <a:schemeClr val="bg1"/>
                </a:solidFill>
              </a:rPr>
              <a:t>1. No se fije sólo en el tamaño del mercado</a:t>
            </a:r>
          </a:p>
          <a:p>
            <a:pPr algn="ctr">
              <a:spcAft>
                <a:spcPts val="2400"/>
              </a:spcAft>
            </a:pPr>
            <a:endParaRPr lang="es-ES_tradnl" sz="3600" dirty="0">
              <a:solidFill>
                <a:schemeClr val="bg1"/>
              </a:solidFill>
            </a:endParaRPr>
          </a:p>
        </p:txBody>
      </p:sp>
      <p:pic>
        <p:nvPicPr>
          <p:cNvPr id="12" name="Picture 11" descr="Borges Times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732" y="2590800"/>
            <a:ext cx="3162808" cy="2369312"/>
          </a:xfrm>
          <a:prstGeom prst="rect">
            <a:avLst/>
          </a:prstGeom>
        </p:spPr>
      </p:pic>
      <p:pic>
        <p:nvPicPr>
          <p:cNvPr id="14" name="Picture 13" descr="aceites-aromatic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590799"/>
            <a:ext cx="2458720" cy="245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23</a:t>
            </a:fld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1295400" y="685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2. Tenga en cuenta las diferencias CAGE</a:t>
            </a:r>
          </a:p>
          <a:p>
            <a:pPr algn="ctr"/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363569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s-ES_tradnl" sz="3600" dirty="0">
                <a:solidFill>
                  <a:schemeClr val="bg1"/>
                </a:solidFill>
              </a:rPr>
              <a:t>2</a:t>
            </a:r>
            <a:r>
              <a:rPr lang="es-ES_tradnl" sz="3600" dirty="0" smtClean="0">
                <a:solidFill>
                  <a:schemeClr val="bg1"/>
                </a:solidFill>
              </a:rPr>
              <a:t>. Tenga en cuenta las diferencias CAGE</a:t>
            </a:r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438400"/>
            <a:ext cx="77724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3600" b="1" dirty="0" smtClean="0">
                <a:solidFill>
                  <a:srgbClr val="800000"/>
                </a:solidFill>
              </a:rPr>
              <a:t>C</a:t>
            </a:r>
            <a:r>
              <a:rPr lang="es-ES_tradnl" sz="2400" dirty="0" smtClean="0"/>
              <a:t>ulturales: </a:t>
            </a:r>
            <a:r>
              <a:rPr lang="es-ES_tradnl" dirty="0" smtClean="0"/>
              <a:t>tradiciones, religión, costumbres sociales...</a:t>
            </a:r>
          </a:p>
          <a:p>
            <a:pPr>
              <a:spcAft>
                <a:spcPts val="600"/>
              </a:spcAft>
            </a:pPr>
            <a:r>
              <a:rPr lang="es-ES_tradnl" sz="3600" b="1" dirty="0" smtClean="0">
                <a:solidFill>
                  <a:srgbClr val="800000"/>
                </a:solidFill>
              </a:rPr>
              <a:t>A</a:t>
            </a:r>
            <a:r>
              <a:rPr lang="es-ES_tradnl" sz="2400" dirty="0" smtClean="0"/>
              <a:t>dministrativas: </a:t>
            </a:r>
            <a:r>
              <a:rPr lang="es-ES_tradnl" dirty="0" smtClean="0"/>
              <a:t>aranceles, regulación, burocracia…</a:t>
            </a:r>
          </a:p>
          <a:p>
            <a:pPr>
              <a:spcAft>
                <a:spcPts val="600"/>
              </a:spcAft>
            </a:pPr>
            <a:r>
              <a:rPr lang="es-ES_tradnl" sz="3600" b="1" dirty="0" smtClean="0">
                <a:solidFill>
                  <a:srgbClr val="800000"/>
                </a:solidFill>
              </a:rPr>
              <a:t>G</a:t>
            </a:r>
            <a:r>
              <a:rPr lang="es-ES_tradnl" sz="2400" dirty="0" smtClean="0"/>
              <a:t>eográficas: </a:t>
            </a:r>
            <a:r>
              <a:rPr lang="es-ES_tradnl" dirty="0" smtClean="0"/>
              <a:t>distancias, comunicaciones, tiempo respuesta… </a:t>
            </a:r>
          </a:p>
          <a:p>
            <a:pPr>
              <a:spcAft>
                <a:spcPts val="600"/>
              </a:spcAft>
            </a:pPr>
            <a:r>
              <a:rPr lang="es-ES_tradnl" sz="3600" b="1" dirty="0" smtClean="0">
                <a:solidFill>
                  <a:srgbClr val="800000"/>
                </a:solidFill>
              </a:rPr>
              <a:t>E</a:t>
            </a:r>
            <a:r>
              <a:rPr lang="es-ES_tradnl" sz="2400" dirty="0" smtClean="0"/>
              <a:t>conómicas: </a:t>
            </a:r>
            <a:r>
              <a:rPr lang="es-ES_tradnl" dirty="0" smtClean="0"/>
              <a:t>renta </a:t>
            </a:r>
            <a:r>
              <a:rPr lang="es-ES_tradnl" dirty="0" err="1" smtClean="0"/>
              <a:t>per</a:t>
            </a:r>
            <a:r>
              <a:rPr lang="es-ES_tradnl" dirty="0" smtClean="0"/>
              <a:t> cápita, distribución de la renta…</a:t>
            </a:r>
            <a:endParaRPr lang="es-ES_tradnl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105400"/>
            <a:ext cx="7924800" cy="1506954"/>
          </a:xfrm>
          <a:prstGeom prst="rect">
            <a:avLst/>
          </a:prstGeom>
          <a:noFill/>
        </p:spPr>
        <p:txBody>
          <a:bodyPr wrap="square" tIns="140400" bIns="1404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b="1" i="1" dirty="0" smtClean="0"/>
              <a:t>‘</a:t>
            </a:r>
            <a:r>
              <a:rPr lang="es-ES_tradnl" b="1" i="1" dirty="0" err="1" smtClean="0"/>
              <a:t>One</a:t>
            </a:r>
            <a:r>
              <a:rPr lang="es-ES_tradnl" b="1" i="1" dirty="0" smtClean="0"/>
              <a:t> </a:t>
            </a:r>
            <a:r>
              <a:rPr lang="es-ES_tradnl" b="1" i="1" dirty="0" err="1" smtClean="0"/>
              <a:t>size</a:t>
            </a:r>
            <a:r>
              <a:rPr lang="es-ES_tradnl" b="1" i="1" dirty="0" smtClean="0"/>
              <a:t> </a:t>
            </a:r>
            <a:r>
              <a:rPr lang="es-ES_tradnl" b="1" i="1" dirty="0" err="1" smtClean="0"/>
              <a:t>fits</a:t>
            </a:r>
            <a:r>
              <a:rPr lang="es-ES_tradnl" b="1" i="1" dirty="0" smtClean="0"/>
              <a:t> </a:t>
            </a:r>
            <a:r>
              <a:rPr lang="es-ES_tradnl" b="1" i="1" dirty="0" err="1" smtClean="0"/>
              <a:t>all</a:t>
            </a:r>
            <a:r>
              <a:rPr lang="es-ES_tradnl" b="1" i="1" dirty="0" smtClean="0"/>
              <a:t>’</a:t>
            </a:r>
            <a:r>
              <a:rPr lang="es-ES_tradnl" dirty="0" smtClean="0"/>
              <a:t>: Error frecuente entre las empresas norteamericanas. </a:t>
            </a:r>
          </a:p>
          <a:p>
            <a:pPr algn="ctr">
              <a:lnSpc>
                <a:spcPct val="150000"/>
              </a:lnSpc>
            </a:pPr>
            <a:r>
              <a:rPr lang="es-ES_tradnl" dirty="0" smtClean="0"/>
              <a:t>Exportar su modelo de negocio sin atender a las particularidades del mercado local. </a:t>
            </a:r>
          </a:p>
          <a:p>
            <a:pPr algn="ctr">
              <a:lnSpc>
                <a:spcPct val="150000"/>
              </a:lnSpc>
            </a:pPr>
            <a:r>
              <a:rPr lang="es-ES_tradnl" dirty="0" smtClean="0"/>
              <a:t>Ejemplos: </a:t>
            </a:r>
            <a:r>
              <a:rPr lang="es-ES_tradnl" dirty="0" err="1" smtClean="0"/>
              <a:t>Wal</a:t>
            </a:r>
            <a:r>
              <a:rPr lang="es-ES_tradnl" dirty="0" smtClean="0"/>
              <a:t>-Mart en Alemania o Sears en España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24</a:t>
            </a:fld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1295400" y="685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2. Tenga en cuenta las diferencias CAGE</a:t>
            </a:r>
          </a:p>
          <a:p>
            <a:pPr algn="ctr"/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363569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s-ES_tradnl" sz="3600" dirty="0" smtClean="0">
                <a:solidFill>
                  <a:schemeClr val="bg1"/>
                </a:solidFill>
              </a:rPr>
              <a:t>3. Adapte su modelo de negocio a las características del mercado destino</a:t>
            </a:r>
            <a:endParaRPr lang="es-ES_tradnl" sz="3600" dirty="0">
              <a:solidFill>
                <a:schemeClr val="bg1"/>
              </a:solidFill>
            </a:endParaRPr>
          </a:p>
        </p:txBody>
      </p:sp>
      <p:pic>
        <p:nvPicPr>
          <p:cNvPr id="6" name="Picture 5" descr="Captura de pantalla 2011-11-20 a las 15.13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302822"/>
            <a:ext cx="3276600" cy="2488378"/>
          </a:xfrm>
          <a:prstGeom prst="rect">
            <a:avLst/>
          </a:prstGeom>
        </p:spPr>
      </p:pic>
      <p:pic>
        <p:nvPicPr>
          <p:cNvPr id="9" name="Picture 8" descr="Torres_Bag-in-b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971" y="2960132"/>
            <a:ext cx="1826029" cy="24378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76200" y="587906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rgbClr val="000000"/>
                </a:solidFill>
              </a:rPr>
              <a:t>5 sabores de frutas diferentes</a:t>
            </a:r>
            <a:br>
              <a:rPr lang="es-ES_tradnl" dirty="0" smtClean="0">
                <a:solidFill>
                  <a:srgbClr val="000000"/>
                </a:solidFill>
              </a:rPr>
            </a:br>
            <a:r>
              <a:rPr lang="es-ES_tradnl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fresa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plátano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vainilla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naranja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melocotón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s-ES_tradnl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2590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Bodegas Torres en Noruega: </a:t>
            </a:r>
            <a:br>
              <a:rPr lang="es-ES_tradnl" b="1" dirty="0" smtClean="0"/>
            </a:br>
            <a:endParaRPr lang="es-ES_tradnl" dirty="0"/>
          </a:p>
        </p:txBody>
      </p:sp>
      <p:sp>
        <p:nvSpPr>
          <p:cNvPr id="12" name="Rectangle 11"/>
          <p:cNvSpPr/>
          <p:nvPr/>
        </p:nvSpPr>
        <p:spPr>
          <a:xfrm>
            <a:off x="4267200" y="5105400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/>
              <a:t>A</a:t>
            </a:r>
            <a:r>
              <a:rPr lang="es-ES_tradnl" dirty="0" smtClean="0"/>
              <a:t>puesta por el </a:t>
            </a:r>
            <a:r>
              <a:rPr lang="es-ES_tradnl" i="1" dirty="0" err="1" smtClean="0"/>
              <a:t>bag</a:t>
            </a:r>
            <a:r>
              <a:rPr lang="es-ES_tradnl" i="1" dirty="0" smtClean="0"/>
              <a:t>-in-box. </a:t>
            </a:r>
            <a:r>
              <a:rPr lang="en-US" dirty="0" smtClean="0"/>
              <a:t>En </a:t>
            </a:r>
            <a:r>
              <a:rPr lang="en-US" dirty="0" err="1" smtClean="0"/>
              <a:t>Noruega</a:t>
            </a:r>
            <a:r>
              <a:rPr lang="en-US" dirty="0" smtClean="0"/>
              <a:t>, el 56%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ventas</a:t>
            </a:r>
            <a:r>
              <a:rPr lang="en-US" dirty="0" smtClean="0"/>
              <a:t> </a:t>
            </a:r>
            <a:r>
              <a:rPr lang="en-US" dirty="0" err="1" smtClean="0"/>
              <a:t>totales</a:t>
            </a:r>
            <a:r>
              <a:rPr lang="en-US" dirty="0" smtClean="0"/>
              <a:t> se </a:t>
            </a:r>
            <a:r>
              <a:rPr lang="en-US" dirty="0" err="1" smtClean="0"/>
              <a:t>corresponden</a:t>
            </a:r>
            <a:r>
              <a:rPr lang="en-US" dirty="0" smtClean="0"/>
              <a:t> con </a:t>
            </a:r>
            <a:r>
              <a:rPr lang="en-US" dirty="0" err="1" smtClean="0"/>
              <a:t>productos</a:t>
            </a:r>
            <a:r>
              <a:rPr lang="en-US" dirty="0" smtClean="0"/>
              <a:t> </a:t>
            </a:r>
            <a:r>
              <a:rPr lang="en-US" dirty="0" err="1" smtClean="0"/>
              <a:t>envasados</a:t>
            </a:r>
            <a:r>
              <a:rPr lang="en-US" dirty="0" smtClean="0"/>
              <a:t> en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formato</a:t>
            </a:r>
            <a:endParaRPr lang="es-ES_tradnl" dirty="0"/>
          </a:p>
        </p:txBody>
      </p:sp>
      <p:sp>
        <p:nvSpPr>
          <p:cNvPr id="13" name="Rectangle 12"/>
          <p:cNvSpPr/>
          <p:nvPr/>
        </p:nvSpPr>
        <p:spPr>
          <a:xfrm>
            <a:off x="838200" y="2602468"/>
            <a:ext cx="198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>
                <a:solidFill>
                  <a:srgbClr val="000000"/>
                </a:solidFill>
              </a:rPr>
              <a:t>Cola-Cao en China: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25</a:t>
            </a:fld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1295400" y="685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2. Tenga en cuenta las diferencias CAGE</a:t>
            </a:r>
          </a:p>
          <a:p>
            <a:pPr algn="ctr"/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363569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s-ES_tradnl" sz="3600" dirty="0">
                <a:solidFill>
                  <a:schemeClr val="bg1"/>
                </a:solidFill>
              </a:rPr>
              <a:t>4</a:t>
            </a:r>
            <a:r>
              <a:rPr lang="es-ES_tradnl" sz="3600" dirty="0" smtClean="0">
                <a:solidFill>
                  <a:schemeClr val="bg1"/>
                </a:solidFill>
              </a:rPr>
              <a:t>. Transforme su organización</a:t>
            </a:r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743200"/>
            <a:ext cx="71628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  <a:buFont typeface="Arial"/>
              <a:buChar char="•"/>
            </a:pPr>
            <a:r>
              <a:rPr lang="es-ES_tradnl" dirty="0" smtClean="0"/>
              <a:t> No basta con el conocimiento de técnicas comerciales ni con tener un departamento de exportación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s-ES_tradnl" dirty="0" smtClean="0"/>
              <a:t> La internacionalización debe convertirse en una política de empresa</a:t>
            </a:r>
          </a:p>
          <a:p>
            <a:pPr>
              <a:spcAft>
                <a:spcPts val="2400"/>
              </a:spcAft>
            </a:pPr>
            <a:r>
              <a:rPr lang="es-ES_tradnl" dirty="0" smtClean="0"/>
              <a:t> y emanar de la dirección general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s-ES_tradnl" dirty="0" smtClean="0"/>
              <a:t> Los primeros ejecutivos deben dar ejemplo: estilo y mentalidad internacional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s-ES_tradnl" dirty="0" smtClean="0"/>
              <a:t> Lo ideal: un </a:t>
            </a:r>
            <a:r>
              <a:rPr lang="es-ES_tradnl" i="1" dirty="0" err="1" smtClean="0"/>
              <a:t>insider</a:t>
            </a:r>
            <a:r>
              <a:rPr lang="es-ES_tradnl" dirty="0" smtClean="0"/>
              <a:t> en cada país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26</a:t>
            </a:fld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1295400" y="685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2. Tenga en cuenta las diferencias CAGE</a:t>
            </a:r>
          </a:p>
          <a:p>
            <a:pPr algn="ctr"/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363569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s-ES_tradnl" sz="3600" dirty="0" smtClean="0">
                <a:solidFill>
                  <a:schemeClr val="bg1"/>
                </a:solidFill>
              </a:rPr>
              <a:t>5. Tenga paciencia: no espere resultados inmediatos</a:t>
            </a:r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7432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 smtClean="0"/>
              <a:t>“Hasta el año 2000, perdimos un acumulado de un millón de dólares y hasta 2003 y 2004 cubrimos pérdidas”</a:t>
            </a:r>
          </a:p>
          <a:p>
            <a:r>
              <a:rPr lang="es-ES_tradnl" i="1" dirty="0" smtClean="0"/>
              <a:t>				</a:t>
            </a:r>
          </a:p>
          <a:p>
            <a:r>
              <a:rPr lang="es-ES_tradnl" i="1" dirty="0" smtClean="0"/>
              <a:t>					Miguel Torres, Presidente y CEO de Bodegas Torres</a:t>
            </a:r>
          </a:p>
          <a:p>
            <a:r>
              <a:rPr lang="es-ES_tradnl" dirty="0" smtClean="0"/>
              <a:t>						(hablando sobre el negocio en China)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4572000"/>
            <a:ext cx="73914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s-ES_tradnl" dirty="0" smtClean="0"/>
              <a:t> Bodegas Torres entró en China en 1997, de la mano de una cooperativa local. Entonces, el Gobierno exigía entrar de la mano de socios locales a través de </a:t>
            </a:r>
            <a:r>
              <a:rPr lang="es-ES_tradnl" i="1" dirty="0" err="1" smtClean="0"/>
              <a:t>joint</a:t>
            </a:r>
            <a:r>
              <a:rPr lang="es-ES_tradnl" i="1" dirty="0"/>
              <a:t>-</a:t>
            </a:r>
            <a:r>
              <a:rPr lang="es-ES_tradnl" i="1" dirty="0" err="1" smtClean="0"/>
              <a:t>ventures</a:t>
            </a:r>
            <a:r>
              <a:rPr lang="es-ES_tradnl" i="1" dirty="0" smtClean="0"/>
              <a:t> 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s-ES_tradnl" dirty="0" smtClean="0"/>
              <a:t> En 2010, las ventas de Torres en China sumaron 16,16 millones de euros: un 40% más que en el ejercicio anterior y el equivalente al 8% de la facturación total del grupo.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27</a:t>
            </a:fld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1295400" y="685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2. Tenga en cuenta las diferencias CAGE</a:t>
            </a:r>
          </a:p>
          <a:p>
            <a:pPr algn="ctr"/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363569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s-ES_tradnl" sz="3600" dirty="0">
                <a:solidFill>
                  <a:schemeClr val="bg1"/>
                </a:solidFill>
              </a:rPr>
              <a:t>6</a:t>
            </a:r>
            <a:r>
              <a:rPr lang="es-ES_tradnl" sz="3600" dirty="0" smtClean="0">
                <a:solidFill>
                  <a:schemeClr val="bg1"/>
                </a:solidFill>
              </a:rPr>
              <a:t>. Apóyese en la fuerza de una marca</a:t>
            </a:r>
            <a:br>
              <a:rPr lang="es-ES_tradnl" sz="3600" dirty="0" smtClean="0">
                <a:solidFill>
                  <a:schemeClr val="bg1"/>
                </a:solidFill>
              </a:rPr>
            </a:br>
            <a:r>
              <a:rPr lang="es-ES_tradnl" sz="3600" dirty="0" smtClean="0">
                <a:solidFill>
                  <a:schemeClr val="bg1"/>
                </a:solidFill>
              </a:rPr>
              <a:t>(no necesariamente tiene que ser la suya)</a:t>
            </a:r>
            <a:endParaRPr lang="es-ES_tradnl" sz="3600" dirty="0">
              <a:solidFill>
                <a:schemeClr val="bg1"/>
              </a:solidFill>
            </a:endParaRPr>
          </a:p>
        </p:txBody>
      </p:sp>
      <p:pic>
        <p:nvPicPr>
          <p:cNvPr id="6" name="Picture 5" descr="Natura Bissé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590800"/>
            <a:ext cx="3429000" cy="1166751"/>
          </a:xfrm>
          <a:prstGeom prst="rect">
            <a:avLst/>
          </a:prstGeom>
        </p:spPr>
      </p:pic>
      <p:pic>
        <p:nvPicPr>
          <p:cNvPr id="9" name="Picture 8" descr="custo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4553475"/>
            <a:ext cx="2540000" cy="1320800"/>
          </a:xfrm>
          <a:prstGeom prst="rect">
            <a:avLst/>
          </a:prstGeom>
        </p:spPr>
      </p:pic>
      <p:pic>
        <p:nvPicPr>
          <p:cNvPr id="11" name="Picture 10" descr="zara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590800"/>
            <a:ext cx="3362325" cy="847200"/>
          </a:xfrm>
          <a:prstGeom prst="rect">
            <a:avLst/>
          </a:prstGeom>
        </p:spPr>
      </p:pic>
      <p:pic>
        <p:nvPicPr>
          <p:cNvPr id="12" name="Picture 11" descr="Sta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886200"/>
            <a:ext cx="4495800" cy="2670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28</a:t>
            </a:fld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1295400" y="685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2. Tenga en cuenta las diferencias CAGE</a:t>
            </a:r>
          </a:p>
          <a:p>
            <a:pPr algn="ctr"/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363569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s-ES_tradnl" sz="3600" dirty="0" smtClean="0">
                <a:solidFill>
                  <a:schemeClr val="bg1"/>
                </a:solidFill>
              </a:rPr>
              <a:t>7. Déjese ayudar</a:t>
            </a:r>
            <a:endParaRPr lang="es-ES_tradnl" sz="3600" dirty="0">
              <a:solidFill>
                <a:schemeClr val="bg1"/>
              </a:solidFill>
            </a:endParaRPr>
          </a:p>
        </p:txBody>
      </p:sp>
      <p:pic>
        <p:nvPicPr>
          <p:cNvPr id="6" name="Picture 5" descr="Logo COFID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5339334"/>
            <a:ext cx="1116467" cy="1137666"/>
          </a:xfrm>
          <a:prstGeom prst="rect">
            <a:avLst/>
          </a:prstGeom>
        </p:spPr>
      </p:pic>
      <p:pic>
        <p:nvPicPr>
          <p:cNvPr id="9" name="Picture 8" descr="logo_acc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429324"/>
            <a:ext cx="2514600" cy="932052"/>
          </a:xfrm>
          <a:prstGeom prst="rect">
            <a:avLst/>
          </a:prstGeom>
        </p:spPr>
      </p:pic>
      <p:pic>
        <p:nvPicPr>
          <p:cNvPr id="10" name="Picture 9" descr="Logo_I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652" y="2514600"/>
            <a:ext cx="2282148" cy="1518666"/>
          </a:xfrm>
          <a:prstGeom prst="rect">
            <a:avLst/>
          </a:prstGeom>
        </p:spPr>
      </p:pic>
      <p:pic>
        <p:nvPicPr>
          <p:cNvPr id="11" name="Picture 10" descr="logo ces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095206"/>
            <a:ext cx="3505200" cy="11016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9200" y="2590800"/>
            <a:ext cx="3733800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dirty="0" smtClean="0"/>
              <a:t>- Prospectiva de mercados</a:t>
            </a:r>
          </a:p>
          <a:p>
            <a:pPr>
              <a:spcAft>
                <a:spcPts val="1200"/>
              </a:spcAft>
            </a:pPr>
            <a:r>
              <a:rPr lang="es-ES_tradnl" dirty="0" smtClean="0"/>
              <a:t>- Financiación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s-ES_tradnl" dirty="0" smtClean="0"/>
              <a:t>Análisis y cobertura de riesgos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s-ES_tradnl" dirty="0" smtClean="0"/>
              <a:t> Pólizas y seguros de crédito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s-ES_tradnl" dirty="0" smtClean="0"/>
              <a:t> Información económica y financiera</a:t>
            </a:r>
          </a:p>
          <a:p>
            <a:pPr>
              <a:spcAft>
                <a:spcPts val="1200"/>
              </a:spcAft>
            </a:pPr>
            <a:r>
              <a:rPr lang="es-ES_tradnl" dirty="0" smtClean="0"/>
              <a:t>- Misiones comerciales</a:t>
            </a:r>
          </a:p>
          <a:p>
            <a:pPr>
              <a:spcAft>
                <a:spcPts val="1200"/>
              </a:spcAft>
            </a:pPr>
            <a:r>
              <a:rPr lang="es-ES_tradnl" dirty="0" smtClean="0"/>
              <a:t>- Subvenciones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s-ES_tradnl" dirty="0" smtClean="0"/>
              <a:t> Asesoramiento y acompañamiento</a:t>
            </a:r>
          </a:p>
          <a:p>
            <a:pPr>
              <a:spcAft>
                <a:spcPts val="1200"/>
              </a:spcAft>
            </a:pPr>
            <a:endParaRPr lang="es-ES_tradnl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724812" y="4437988"/>
            <a:ext cx="3846776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29</a:t>
            </a:fld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685800" y="685800"/>
            <a:ext cx="7848600" cy="5408021"/>
          </a:xfrm>
          <a:prstGeom prst="rect">
            <a:avLst/>
          </a:prstGeom>
          <a:solidFill>
            <a:srgbClr val="800000"/>
          </a:solidFill>
        </p:spPr>
        <p:txBody>
          <a:bodyPr wrap="square" tIns="140400" bIns="140400" rtlCol="0">
            <a:spAutoFit/>
          </a:bodyPr>
          <a:lstStyle/>
          <a:p>
            <a:pPr algn="ctr">
              <a:spcAft>
                <a:spcPts val="1800"/>
              </a:spcAft>
            </a:pPr>
            <a:endParaRPr lang="es-ES_tradnl" sz="2400" b="1" i="1" dirty="0" smtClean="0">
              <a:solidFill>
                <a:schemeClr val="bg1"/>
              </a:solidFill>
            </a:endParaRPr>
          </a:p>
          <a:p>
            <a:pPr algn="ctr">
              <a:spcAft>
                <a:spcPts val="1800"/>
              </a:spcAft>
            </a:pPr>
            <a:endParaRPr lang="es-ES_tradnl" sz="2400" b="1" i="1" dirty="0">
              <a:solidFill>
                <a:schemeClr val="bg1"/>
              </a:solidFill>
            </a:endParaRPr>
          </a:p>
          <a:p>
            <a:pPr algn="ctr">
              <a:spcAft>
                <a:spcPts val="1800"/>
              </a:spcAft>
            </a:pPr>
            <a:r>
              <a:rPr lang="es-ES_tradnl" sz="2400" b="1" i="1" dirty="0" smtClean="0">
                <a:solidFill>
                  <a:schemeClr val="bg1"/>
                </a:solidFill>
              </a:rPr>
              <a:t>“Tiene más riesgo no internacionalizarse que hacerlo”</a:t>
            </a:r>
          </a:p>
          <a:p>
            <a:pPr algn="ctr">
              <a:spcAft>
                <a:spcPts val="1800"/>
              </a:spcAft>
            </a:pPr>
            <a:r>
              <a:rPr lang="es-ES_tradnl" sz="2400" dirty="0" smtClean="0">
                <a:solidFill>
                  <a:schemeClr val="bg1"/>
                </a:solidFill>
              </a:rPr>
              <a:t>Mario </a:t>
            </a:r>
            <a:r>
              <a:rPr lang="es-ES_tradnl" sz="2400" dirty="0" err="1" smtClean="0">
                <a:solidFill>
                  <a:schemeClr val="bg1"/>
                </a:solidFill>
              </a:rPr>
              <a:t>Rotllant</a:t>
            </a:r>
            <a:r>
              <a:rPr lang="es-ES_tradnl" sz="2400" dirty="0" smtClean="0">
                <a:solidFill>
                  <a:schemeClr val="bg1"/>
                </a:solidFill>
              </a:rPr>
              <a:t>, Consejero Delegado de </a:t>
            </a:r>
            <a:r>
              <a:rPr lang="es-ES_tradnl" sz="2400" dirty="0" err="1" smtClean="0">
                <a:solidFill>
                  <a:schemeClr val="bg1"/>
                </a:solidFill>
              </a:rPr>
              <a:t>Cobega</a:t>
            </a:r>
            <a:r>
              <a:rPr lang="es-ES_tradnl" sz="2400" dirty="0">
                <a:solidFill>
                  <a:schemeClr val="bg1"/>
                </a:solidFill>
              </a:rPr>
              <a:t/>
            </a:r>
            <a:br>
              <a:rPr lang="es-ES_tradnl" sz="2400" dirty="0">
                <a:solidFill>
                  <a:schemeClr val="bg1"/>
                </a:solidFill>
              </a:rPr>
            </a:br>
            <a:endParaRPr lang="es-ES_tradnl" sz="2400" dirty="0" smtClean="0">
              <a:solidFill>
                <a:schemeClr val="bg1"/>
              </a:solidFill>
            </a:endParaRPr>
          </a:p>
          <a:p>
            <a:pPr algn="ctr">
              <a:spcAft>
                <a:spcPts val="1800"/>
              </a:spcAft>
            </a:pPr>
            <a:r>
              <a:rPr lang="es-ES_tradnl" sz="2400" dirty="0" smtClean="0">
                <a:solidFill>
                  <a:schemeClr val="bg1"/>
                </a:solidFill>
              </a:rPr>
              <a:t>EXPORTACIÓN… O DECADENCIA</a:t>
            </a:r>
          </a:p>
          <a:p>
            <a:pPr algn="ctr">
              <a:spcAft>
                <a:spcPts val="1800"/>
              </a:spcAft>
            </a:pPr>
            <a:endParaRPr lang="es-ES_tradnl" sz="2400" dirty="0" smtClean="0">
              <a:solidFill>
                <a:schemeClr val="bg1"/>
              </a:solidFill>
            </a:endParaRPr>
          </a:p>
          <a:p>
            <a:pPr algn="ctr">
              <a:spcAft>
                <a:spcPts val="1800"/>
              </a:spcAft>
            </a:pPr>
            <a:endParaRPr lang="es-ES_tradnl" sz="2400" dirty="0" smtClean="0">
              <a:solidFill>
                <a:schemeClr val="bg1"/>
              </a:solidFill>
            </a:endParaRPr>
          </a:p>
          <a:p>
            <a:pPr algn="ctr">
              <a:spcAft>
                <a:spcPts val="1800"/>
              </a:spcAft>
            </a:pPr>
            <a:endParaRPr lang="es-ES_tradnl" sz="2400" dirty="0" smtClean="0">
              <a:solidFill>
                <a:schemeClr val="bg1"/>
              </a:solidFill>
            </a:endParaRPr>
          </a:p>
          <a:p>
            <a:pPr algn="ctr">
              <a:spcAft>
                <a:spcPts val="1800"/>
              </a:spcAft>
            </a:pPr>
            <a:endParaRPr lang="es-ES_tradnl" sz="2400" dirty="0" smtClean="0">
              <a:solidFill>
                <a:schemeClr val="bg1"/>
              </a:solidFill>
            </a:endParaRPr>
          </a:p>
          <a:p>
            <a:pPr algn="ctr">
              <a:spcAft>
                <a:spcPts val="1800"/>
              </a:spcAft>
            </a:pPr>
            <a:r>
              <a:rPr lang="es-ES_tradnl" dirty="0" smtClean="0">
                <a:solidFill>
                  <a:schemeClr val="bg1"/>
                </a:solidFill>
              </a:rPr>
              <a:t> </a:t>
            </a:r>
            <a:endParaRPr lang="es-ES_trad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El sector exterior español en 2010</a:t>
            </a:r>
            <a:endParaRPr lang="es-ES_tradnl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66800"/>
            <a:ext cx="5029200" cy="2057400"/>
          </a:xfrm>
        </p:spPr>
        <p:txBody>
          <a:bodyPr>
            <a:normAutofit/>
          </a:bodyPr>
          <a:lstStyle/>
          <a:p>
            <a:r>
              <a:rPr lang="es-ES_tradnl" sz="1800" dirty="0" smtClean="0"/>
              <a:t>Exportaciones = 185.799 </a:t>
            </a:r>
            <a:r>
              <a:rPr lang="es-ES_tradnl" dirty="0" err="1"/>
              <a:t>m</a:t>
            </a:r>
            <a:r>
              <a:rPr lang="es-ES_tradnl" sz="1800" dirty="0" err="1" smtClean="0"/>
              <a:t>ill</a:t>
            </a:r>
            <a:r>
              <a:rPr lang="es-ES_tradnl" sz="1800" dirty="0" smtClean="0"/>
              <a:t>. </a:t>
            </a:r>
            <a:r>
              <a:rPr lang="es-ES_tradnl" sz="1800" dirty="0" err="1" smtClean="0"/>
              <a:t>€</a:t>
            </a:r>
            <a:r>
              <a:rPr lang="es-ES_tradnl" sz="1800" dirty="0" smtClean="0"/>
              <a:t>	(+17,4%)     </a:t>
            </a:r>
          </a:p>
          <a:p>
            <a:r>
              <a:rPr lang="es-ES_tradnl" dirty="0" smtClean="0"/>
              <a:t>Importaciones = 238.082 </a:t>
            </a:r>
            <a:r>
              <a:rPr lang="es-ES_tradnl" dirty="0" err="1" smtClean="0"/>
              <a:t>mill</a:t>
            </a:r>
            <a:r>
              <a:rPr lang="es-ES_tradnl" dirty="0" smtClean="0"/>
              <a:t>. </a:t>
            </a:r>
            <a:r>
              <a:rPr lang="es-ES_tradnl" dirty="0" err="1" smtClean="0"/>
              <a:t>€</a:t>
            </a:r>
            <a:r>
              <a:rPr lang="es-ES_tradnl" dirty="0" smtClean="0"/>
              <a:t>	(+14,2%)</a:t>
            </a:r>
          </a:p>
          <a:p>
            <a:pPr>
              <a:buNone/>
            </a:pPr>
            <a:endParaRPr lang="es-ES_tradnl" sz="1800" dirty="0" smtClean="0"/>
          </a:p>
          <a:p>
            <a:r>
              <a:rPr lang="es-ES_tradnl" dirty="0" smtClean="0"/>
              <a:t>Déficit comercial = 52.283 </a:t>
            </a:r>
            <a:r>
              <a:rPr lang="es-ES_tradnl" dirty="0" err="1" smtClean="0"/>
              <a:t>mill</a:t>
            </a:r>
            <a:r>
              <a:rPr lang="es-ES_tradnl" dirty="0" smtClean="0"/>
              <a:t>. </a:t>
            </a:r>
            <a:r>
              <a:rPr lang="es-ES_tradnl" dirty="0" err="1" smtClean="0"/>
              <a:t>€</a:t>
            </a:r>
            <a:r>
              <a:rPr lang="es-ES_tradnl" dirty="0" smtClean="0"/>
              <a:t>	(+4,2%)</a:t>
            </a:r>
          </a:p>
          <a:p>
            <a:r>
              <a:rPr lang="es-ES_tradnl" sz="1800" dirty="0" smtClean="0"/>
              <a:t>Tasa de cobertura = 78%			(+2,1%)</a:t>
            </a:r>
          </a:p>
          <a:p>
            <a:pPr>
              <a:buNone/>
            </a:pPr>
            <a:r>
              <a:rPr lang="es-ES_tradnl" sz="1800" dirty="0" smtClean="0"/>
              <a:t> </a:t>
            </a:r>
            <a:endParaRPr lang="es-ES_tradnl" sz="1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1905000"/>
            <a:ext cx="4419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91200" y="1066800"/>
            <a:ext cx="2743200" cy="1668537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tIns="140400" bIns="140400" rtlCol="0">
            <a:spAutoFit/>
          </a:bodyPr>
          <a:lstStyle/>
          <a:p>
            <a:pPr algn="ctr"/>
            <a:r>
              <a:rPr lang="es-ES_tradnl" dirty="0" smtClean="0"/>
              <a:t>Las exportaciones se recuperaron en 2010, creciendo más de un 17%. </a:t>
            </a:r>
          </a:p>
          <a:p>
            <a:pPr algn="ctr"/>
            <a:r>
              <a:rPr lang="es-ES_tradnl" dirty="0" smtClean="0"/>
              <a:t>(En 2009 habían retrocedido un 15,5%)</a:t>
            </a:r>
            <a:endParaRPr lang="es-ES_tradnl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181600" y="1295400"/>
            <a:ext cx="457200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" y="3276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Destino de las exportaciones españolas:</a:t>
            </a:r>
          </a:p>
          <a:p>
            <a:endParaRPr lang="es-ES_tradnl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53000" y="4175760"/>
            <a:ext cx="3810000" cy="1391538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tIns="140400" bIns="140400" rtlCol="0">
            <a:spAutoFit/>
          </a:bodyPr>
          <a:lstStyle/>
          <a:p>
            <a:pPr algn="ctr"/>
            <a:r>
              <a:rPr lang="es-ES_tradnl" dirty="0" smtClean="0"/>
              <a:t>Europa todavía concentra casi un 80% de las exportaciones españolas, aunque poco a poco va aumentando la diversificación geográfica</a:t>
            </a:r>
            <a:endParaRPr lang="es-ES_tradnl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86200" y="4570412"/>
            <a:ext cx="838200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/>
          <p:cNvGraphicFramePr/>
          <p:nvPr/>
        </p:nvGraphicFramePr>
        <p:xfrm>
          <a:off x="665690" y="3874532"/>
          <a:ext cx="3449109" cy="281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3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9" grpId="0" animBg="1"/>
      <p:bldGraphic spid="2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30</a:t>
            </a:fld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0" y="4267200"/>
            <a:ext cx="9144000" cy="25908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extBox 6"/>
          <p:cNvSpPr txBox="1"/>
          <p:nvPr/>
        </p:nvSpPr>
        <p:spPr>
          <a:xfrm>
            <a:off x="1295400" y="22860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i="1" dirty="0" smtClean="0">
                <a:solidFill>
                  <a:srgbClr val="FFFFFF"/>
                </a:solidFill>
              </a:rPr>
              <a:t>Gracias por su atención</a:t>
            </a:r>
            <a:endParaRPr lang="es-ES_tradnl" sz="2400" i="1" dirty="0">
              <a:solidFill>
                <a:srgbClr val="FFFFFF"/>
              </a:solidFill>
            </a:endParaRPr>
          </a:p>
        </p:txBody>
      </p:sp>
      <p:pic>
        <p:nvPicPr>
          <p:cNvPr id="11" name="Picture 10" descr="logo ie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1524000" cy="794724"/>
          </a:xfrm>
          <a:prstGeom prst="rect">
            <a:avLst/>
          </a:prstGeom>
        </p:spPr>
      </p:pic>
      <p:pic>
        <p:nvPicPr>
          <p:cNvPr id="12" name="Picture 11" descr="logo ces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927" y="304800"/>
            <a:ext cx="1872673" cy="5885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67000" y="2895600"/>
            <a:ext cx="388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/>
              <a:t>Jaume </a:t>
            </a:r>
            <a:r>
              <a:rPr lang="es-ES_tradnl" sz="2400" dirty="0" err="1" smtClean="0"/>
              <a:t>Llopis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jllopis@iese.edu</a:t>
            </a:r>
          </a:p>
          <a:p>
            <a:pPr algn="ctr"/>
            <a:r>
              <a:rPr lang="es-ES_tradnl" sz="2400" dirty="0" err="1" smtClean="0"/>
              <a:t>www.jaumellopis.com</a:t>
            </a:r>
            <a:endParaRPr lang="es-ES_tradnl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1905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i="1" dirty="0" smtClean="0">
                <a:solidFill>
                  <a:srgbClr val="800000"/>
                </a:solidFill>
              </a:rPr>
              <a:t>Gracias por su atención </a:t>
            </a:r>
            <a:endParaRPr lang="es-ES_tradnl" sz="3600" i="1" dirty="0">
              <a:solidFill>
                <a:srgbClr val="8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2590800"/>
            <a:ext cx="91440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 sector exterior español en 2010</a:t>
            </a:r>
          </a:p>
        </p:txBody>
      </p:sp>
      <p:pic>
        <p:nvPicPr>
          <p:cNvPr id="5" name="Picture 4" descr="Mapa-de-los-continentes-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65356"/>
            <a:ext cx="6781800" cy="3254444"/>
          </a:xfrm>
          <a:prstGeom prst="rect">
            <a:avLst/>
          </a:prstGeom>
          <a:ln w="2540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48200" y="2286000"/>
            <a:ext cx="22555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Unión Europea (+15,4%)</a:t>
            </a:r>
            <a:br>
              <a:rPr lang="es-ES_tradnl" sz="1600" dirty="0" smtClean="0"/>
            </a:br>
            <a:r>
              <a:rPr lang="es-ES_tradnl" sz="1600" dirty="0" smtClean="0"/>
              <a:t>Resto Europa (+28%)</a:t>
            </a:r>
            <a:endParaRPr lang="es-ES_tradnl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35446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ASIA (+23,9%)</a:t>
            </a:r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54496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ÁFRICA (+12,3%)</a:t>
            </a:r>
            <a:endParaRPr lang="es-ES_tradnl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20574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AMÉRICA DEL NORTE</a:t>
            </a:r>
          </a:p>
          <a:p>
            <a:pPr algn="ctr"/>
            <a:r>
              <a:rPr lang="es-ES_tradnl" dirty="0" smtClean="0"/>
              <a:t>(+13,7%)</a:t>
            </a:r>
            <a:endParaRPr lang="es-ES_tradnl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144869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AMÉRICA LATINA</a:t>
            </a:r>
          </a:p>
          <a:p>
            <a:pPr algn="ctr"/>
            <a:r>
              <a:rPr lang="es-ES_tradnl" dirty="0" smtClean="0"/>
              <a:t>(+32,5%)</a:t>
            </a:r>
            <a:endParaRPr lang="es-ES_tradnl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5105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OTROS </a:t>
            </a:r>
            <a:endParaRPr lang="es-ES_tradnl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22961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Zona euro (+15%)</a:t>
            </a:r>
            <a:br>
              <a:rPr lang="es-ES_tradnl" sz="1400" dirty="0" smtClean="0"/>
            </a:br>
            <a:r>
              <a:rPr lang="es-ES_tradnl" sz="1400" dirty="0" smtClean="0"/>
              <a:t>Resto UE (+16,9)</a:t>
            </a:r>
            <a:endParaRPr lang="es-ES_tradnl" sz="1400" dirty="0"/>
          </a:p>
        </p:txBody>
      </p:sp>
      <p:sp>
        <p:nvSpPr>
          <p:cNvPr id="15" name="Left Brace 14"/>
          <p:cNvSpPr/>
          <p:nvPr/>
        </p:nvSpPr>
        <p:spPr>
          <a:xfrm>
            <a:off x="6858000" y="2300400"/>
            <a:ext cx="45719" cy="4428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Left Brace 15"/>
          <p:cNvSpPr/>
          <p:nvPr/>
        </p:nvSpPr>
        <p:spPr>
          <a:xfrm>
            <a:off x="4648200" y="2373868"/>
            <a:ext cx="45724" cy="52173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TextBox 16"/>
          <p:cNvSpPr txBox="1"/>
          <p:nvPr/>
        </p:nvSpPr>
        <p:spPr>
          <a:xfrm>
            <a:off x="3657600" y="2450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EUROPA</a:t>
            </a:r>
          </a:p>
          <a:p>
            <a:endParaRPr lang="es-ES_tradnl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6324600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i="1" dirty="0" smtClean="0"/>
              <a:t>Fuente: Ministerio de Industria, Turismo y Comercio</a:t>
            </a:r>
            <a:endParaRPr lang="es-ES_tradnl" sz="14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914400" y="990600"/>
            <a:ext cx="7391400" cy="83754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tIns="140400" bIns="140400" rtlCol="0">
            <a:spAutoFit/>
          </a:bodyPr>
          <a:lstStyle/>
          <a:p>
            <a:r>
              <a:rPr lang="es-ES_tradnl" dirty="0" smtClean="0"/>
              <a:t>Las exportaciones españolas crecen en todas las regiones, pero especialmente en América Latina, países europeos fuera de la UE y Asia.  </a:t>
            </a:r>
            <a:endParaRPr lang="es-ES_tradnl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4</a:t>
            </a:fld>
            <a:endParaRPr lang="es-ES_tradnl"/>
          </a:p>
        </p:txBody>
      </p:sp>
      <p:sp>
        <p:nvSpPr>
          <p:cNvPr id="22" name="TextBox 21"/>
          <p:cNvSpPr txBox="1"/>
          <p:nvPr/>
        </p:nvSpPr>
        <p:spPr>
          <a:xfrm>
            <a:off x="6019800" y="5867400"/>
            <a:ext cx="2286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 smtClean="0"/>
              <a:t>(Variación 2010/2009)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5</a:t>
            </a:fld>
            <a:endParaRPr lang="es-ES_tradnl"/>
          </a:p>
        </p:txBody>
      </p:sp>
      <p:sp>
        <p:nvSpPr>
          <p:cNvPr id="6" name="Title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 sector exterior español en 2010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733800" y="1066800"/>
          <a:ext cx="5105400" cy="230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800"/>
                <a:gridCol w="3403600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b="1" u="sng" dirty="0" smtClean="0"/>
                        <a:t>País destino</a:t>
                      </a:r>
                      <a:endParaRPr lang="es-ES_tradnl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b="1" u="sng" dirty="0" smtClean="0"/>
                        <a:t>% sobre el total de exportaciones</a:t>
                      </a:r>
                      <a:endParaRPr lang="es-ES_tradnl" b="1" u="sng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1. Francia</a:t>
                      </a:r>
                    </a:p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18,3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2. Alemania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10,5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3. Portugal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8,9</a:t>
                      </a:r>
                      <a:endParaRPr lang="es-ES_tradnl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4. Italia</a:t>
                      </a:r>
                      <a:endParaRPr lang="es-ES_tradnl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8,8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5. Reino Unido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6,2</a:t>
                      </a:r>
                      <a:endParaRPr lang="es-ES_tradnl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733800" y="3794760"/>
          <a:ext cx="4953000" cy="230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0824"/>
                <a:gridCol w="2622176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b="1" u="sng" dirty="0" smtClean="0"/>
                        <a:t>País destino</a:t>
                      </a:r>
                      <a:endParaRPr lang="es-ES_tradnl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u="sng" dirty="0" smtClean="0"/>
                        <a:t>%</a:t>
                      </a:r>
                      <a:r>
                        <a:rPr lang="es-ES_tradnl" b="1" u="sng" baseline="0" dirty="0" smtClean="0"/>
                        <a:t> crecimiento 2010/2009</a:t>
                      </a:r>
                      <a:endParaRPr lang="es-ES_tradnl" b="1" u="sng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1.</a:t>
                      </a:r>
                      <a:r>
                        <a:rPr lang="es-ES_tradnl" baseline="0" dirty="0" smtClean="0"/>
                        <a:t> Brasil</a:t>
                      </a:r>
                      <a:endParaRPr lang="es-ES_tradnl" dirty="0" smtClean="0"/>
                    </a:p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+ 59,6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2. Sudáfrica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+ 55,7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3. India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+</a:t>
                      </a:r>
                      <a:r>
                        <a:rPr lang="es-ES_tradnl" baseline="0" dirty="0" smtClean="0"/>
                        <a:t> 48,8</a:t>
                      </a:r>
                      <a:endParaRPr lang="es-ES_tradnl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4. Turquía</a:t>
                      </a:r>
                      <a:endParaRPr lang="es-ES_tradnl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+ 44,5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5. China</a:t>
                      </a:r>
                      <a:r>
                        <a:rPr lang="es-ES_tradnl" baseline="0" dirty="0" smtClean="0"/>
                        <a:t> &amp; Hong-Kong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+ 40,2</a:t>
                      </a:r>
                      <a:endParaRPr lang="es-ES_tradnl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1752600"/>
            <a:ext cx="2362200" cy="83754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tIns="140400" bIns="140400" rtlCol="0">
            <a:spAutoFit/>
          </a:bodyPr>
          <a:lstStyle/>
          <a:p>
            <a:pPr algn="ctr"/>
            <a:r>
              <a:rPr lang="es-ES_tradnl" i="1" dirty="0" err="1" smtClean="0"/>
              <a:t>Top</a:t>
            </a:r>
            <a:r>
              <a:rPr lang="es-ES_tradnl" i="1" dirty="0" smtClean="0"/>
              <a:t> 5 países destino por </a:t>
            </a:r>
            <a:r>
              <a:rPr lang="es-ES_tradnl" b="1" dirty="0" smtClean="0"/>
              <a:t>VOLUMEN</a:t>
            </a:r>
            <a:br>
              <a:rPr lang="es-ES_tradnl" b="1" dirty="0" smtClean="0"/>
            </a:br>
            <a:endParaRPr lang="es-ES_tradnl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4496460"/>
            <a:ext cx="2362200" cy="83754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tIns="140400" bIns="140400" rtlCol="0">
            <a:spAutoFit/>
          </a:bodyPr>
          <a:lstStyle/>
          <a:p>
            <a:pPr algn="ctr"/>
            <a:r>
              <a:rPr lang="es-ES_tradnl" i="1" dirty="0" err="1" smtClean="0"/>
              <a:t>Top</a:t>
            </a:r>
            <a:r>
              <a:rPr lang="es-ES_tradnl" i="1" dirty="0" smtClean="0"/>
              <a:t> 5 países destino por </a:t>
            </a:r>
            <a:r>
              <a:rPr lang="es-ES_tradnl" b="1" i="1" dirty="0" smtClean="0"/>
              <a:t>CRECIMIENTO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endParaRPr lang="es-ES_trad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Argumentos para la internacionalización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72000"/>
          </a:xfrm>
        </p:spPr>
        <p:txBody>
          <a:bodyPr/>
          <a:lstStyle/>
          <a:p>
            <a:r>
              <a:rPr lang="es-ES_tradnl" dirty="0" smtClean="0"/>
              <a:t>Compensar la caída de la demanda interna </a:t>
            </a:r>
          </a:p>
          <a:p>
            <a:r>
              <a:rPr lang="es-ES_tradnl" dirty="0" smtClean="0"/>
              <a:t>Dar salida a excesos de producción</a:t>
            </a:r>
          </a:p>
          <a:p>
            <a:r>
              <a:rPr lang="es-ES_tradnl" dirty="0" smtClean="0"/>
              <a:t>Diversificar riesgos</a:t>
            </a:r>
          </a:p>
          <a:p>
            <a:r>
              <a:rPr lang="es-ES_tradnl" dirty="0" smtClean="0"/>
              <a:t>Aprovechar economías de escala</a:t>
            </a:r>
          </a:p>
          <a:p>
            <a:r>
              <a:rPr lang="es-ES_tradnl" dirty="0" smtClean="0"/>
              <a:t>Adquirir y aplicar nuevas capacidades y/o recursos (materias primas, tecnología, capital humano…)</a:t>
            </a:r>
          </a:p>
          <a:p>
            <a:r>
              <a:rPr lang="es-ES_tradnl" dirty="0" smtClean="0"/>
              <a:t>Reaccionar a la entrada de competidores exteriores</a:t>
            </a:r>
          </a:p>
          <a:p>
            <a:r>
              <a:rPr lang="es-ES_tradnl" dirty="0" smtClean="0"/>
              <a:t>Compensar la saturación del mercado doméstico</a:t>
            </a:r>
          </a:p>
          <a:p>
            <a:r>
              <a:rPr lang="es-ES_tradnl" dirty="0" smtClean="0"/>
              <a:t>Buscar mercados menos maduros y con mayor potencial de crecimiento </a:t>
            </a:r>
          </a:p>
          <a:p>
            <a:r>
              <a:rPr lang="es-ES_tradnl" dirty="0" smtClean="0"/>
              <a:t>Explotar las oportunidades y el atractivo de los nuevos mercados emergentes:</a:t>
            </a:r>
            <a:br>
              <a:rPr lang="es-ES_tradnl" dirty="0" smtClean="0"/>
            </a:br>
            <a:endParaRPr lang="es-ES_tradnl" dirty="0" smtClean="0"/>
          </a:p>
          <a:p>
            <a:pPr lvl="1"/>
            <a:r>
              <a:rPr lang="es-ES_tradnl" i="1" dirty="0" smtClean="0"/>
              <a:t>BRIC</a:t>
            </a:r>
            <a:r>
              <a:rPr lang="es-ES_tradnl" dirty="0" smtClean="0"/>
              <a:t>: Brasil, Rusia, India y China</a:t>
            </a:r>
          </a:p>
          <a:p>
            <a:pPr lvl="1"/>
            <a:r>
              <a:rPr lang="es-ES_tradnl" i="1" dirty="0" err="1" smtClean="0"/>
              <a:t>Next</a:t>
            </a:r>
            <a:r>
              <a:rPr lang="es-ES_tradnl" i="1" dirty="0" smtClean="0"/>
              <a:t> Eleven</a:t>
            </a:r>
            <a:r>
              <a:rPr lang="es-ES_tradnl" dirty="0" smtClean="0"/>
              <a:t>: Bangladesh, Egipto, Indonesia, Irán, México, Nigeria, Pakistán, Filipinas, Corea del Sur, Turquía y Vietnam 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6</a:t>
            </a:fld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457200" y="1066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 smtClean="0"/>
              <a:t>¿Por qué internacionalizar la empresa?</a:t>
            </a:r>
            <a:endParaRPr lang="es-ES_tradnl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Argumentos para la internacionalización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7</a:t>
            </a:fld>
            <a:endParaRPr lang="es-ES_tradnl"/>
          </a:p>
        </p:txBody>
      </p:sp>
      <p:pic>
        <p:nvPicPr>
          <p:cNvPr id="7" name="Picture 6" descr="EL Paí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3636494" cy="5105400"/>
          </a:xfrm>
          <a:prstGeom prst="rect">
            <a:avLst/>
          </a:prstGeom>
        </p:spPr>
      </p:pic>
      <p:pic>
        <p:nvPicPr>
          <p:cNvPr id="9" name="Picture 8" descr="Captura de pantalla 2011-11-22 a las 08.58.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14400"/>
            <a:ext cx="3616608" cy="5791200"/>
          </a:xfrm>
          <a:prstGeom prst="rect">
            <a:avLst/>
          </a:prstGeom>
          <a:ln w="25400">
            <a:solidFill>
              <a:srgbClr val="8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85800" y="9144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i="1" dirty="0" smtClean="0"/>
              <a:t>El País</a:t>
            </a:r>
            <a:r>
              <a:rPr lang="es-ES_tradnl" sz="1400" b="1" dirty="0" smtClean="0"/>
              <a:t>, domingo 20 de noviembre de 2011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38400" y="3581400"/>
            <a:ext cx="1807694" cy="2895600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00400" y="3352800"/>
            <a:ext cx="1828800" cy="16002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Argumentos para la internacionalización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8</a:t>
            </a:fld>
            <a:endParaRPr 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457200" y="1066801"/>
            <a:ext cx="82296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s-ES_tradnl" dirty="0" smtClean="0"/>
              <a:t> </a:t>
            </a:r>
            <a:r>
              <a:rPr lang="es-ES_tradnl" noProof="1" smtClean="0"/>
              <a:t>Las empresas españolas del IBEX 35 ya obtienen más de la mitad de su facturación en el exterior: un 55% en 2010 (frente a un 51% en 2009; menos del 24% en 1997)</a:t>
            </a:r>
          </a:p>
          <a:p>
            <a:endParaRPr lang="es-ES_tradnl" noProof="1" smtClean="0"/>
          </a:p>
          <a:p>
            <a:pPr>
              <a:buFont typeface="Arial"/>
              <a:buChar char="•"/>
            </a:pPr>
            <a:r>
              <a:rPr lang="es-ES_tradnl" noProof="1" smtClean="0"/>
              <a:t> Las ventas de las cotizadas alcanzaron la cifra de 454.378 millones, un 11,38% más que en 2009. El resultado de explotación fue de 60.994 millones, un 28% más</a:t>
            </a:r>
          </a:p>
          <a:p>
            <a:pPr>
              <a:buFont typeface="Arial"/>
              <a:buChar char="•"/>
            </a:pPr>
            <a:endParaRPr lang="es-ES_tradnl" noProof="1" smtClean="0"/>
          </a:p>
          <a:p>
            <a:pPr>
              <a:buFont typeface="Arial"/>
              <a:buChar char="•"/>
            </a:pPr>
            <a:r>
              <a:rPr lang="es-ES_tradnl" noProof="1" smtClean="0"/>
              <a:t> La facturación en España apenas creció un 1,4%. Pero compensaron la atonía del mercado doméstico con un aumento del 14,5% de sus ventas en el exterior</a:t>
            </a:r>
          </a:p>
          <a:p>
            <a:pPr>
              <a:buFont typeface="Arial"/>
              <a:buChar char="•"/>
            </a:pPr>
            <a:endParaRPr lang="es-ES_tradnl" noProof="1" smtClean="0"/>
          </a:p>
          <a:p>
            <a:pPr>
              <a:buFont typeface="Arial"/>
              <a:buChar char="•"/>
            </a:pPr>
            <a:r>
              <a:rPr lang="es-ES_tradnl" noProof="1" smtClean="0"/>
              <a:t> Dentro del índice selectivo, las actividades internacionales suponen ya la mitad de la cifra de negocio para 17 compañías. Entre ellas:</a:t>
            </a:r>
          </a:p>
          <a:p>
            <a:r>
              <a:rPr lang="es-ES_tradnl" noProof="1" smtClean="0"/>
              <a:t/>
            </a:r>
            <a:br>
              <a:rPr lang="es-ES_tradnl" noProof="1" smtClean="0"/>
            </a:br>
            <a:r>
              <a:rPr lang="es-ES_tradnl" noProof="1" smtClean="0"/>
              <a:t/>
            </a:r>
            <a:br>
              <a:rPr lang="es-ES_tradnl" noProof="1" smtClean="0"/>
            </a:br>
            <a:endParaRPr lang="es-ES_tradnl" b="1" noProof="1" smtClean="0"/>
          </a:p>
          <a:p>
            <a:endParaRPr lang="en-US" dirty="0" smtClean="0"/>
          </a:p>
          <a:p>
            <a:endParaRPr lang="es-ES_tradnl" noProof="1" smtClean="0"/>
          </a:p>
          <a:p>
            <a:pPr lvl="1"/>
            <a:r>
              <a:rPr lang="es-ES_tradnl" noProof="1" smtClean="0"/>
              <a:t> </a:t>
            </a:r>
          </a:p>
          <a:p>
            <a:pPr lvl="1"/>
            <a:endParaRPr lang="es-ES_tradnl" dirty="0" smtClean="0"/>
          </a:p>
          <a:p>
            <a:pPr lvl="1"/>
            <a:endParaRPr lang="es-ES_tradnl" dirty="0" smtClean="0"/>
          </a:p>
          <a:p>
            <a:pPr lvl="1"/>
            <a:r>
              <a:rPr lang="es-ES_tradnl" dirty="0" smtClean="0"/>
              <a:t> </a:t>
            </a:r>
            <a:endParaRPr lang="es-ES_tradnl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0599" y="4495800"/>
          <a:ext cx="6858001" cy="21386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6498"/>
                <a:gridCol w="1630112"/>
                <a:gridCol w="1556016"/>
                <a:gridCol w="1745375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b="1" noProof="1" smtClean="0"/>
                        <a:t>Empresa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noProof="1" smtClean="0"/>
                        <a:t>Fact.Exterior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noProof="1" smtClean="0"/>
                        <a:t>Empresa</a:t>
                      </a:r>
                      <a:endParaRPr lang="es-ES_tradnl" b="1" dirty="0" smtClean="0"/>
                    </a:p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noProof="1" smtClean="0"/>
                        <a:t>Fact.Exterior</a:t>
                      </a:r>
                      <a:endParaRPr lang="es-ES_tradnl" dirty="0" smtClean="0"/>
                    </a:p>
                    <a:p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noProof="1" smtClean="0"/>
                        <a:t>Ebro Foods  </a:t>
                      </a:r>
                    </a:p>
                    <a:p>
                      <a:pPr algn="l"/>
                      <a:r>
                        <a:rPr lang="es-ES_tradnl" noProof="1" smtClean="0"/>
                        <a:t>Acerinox </a:t>
                      </a:r>
                    </a:p>
                    <a:p>
                      <a:pPr algn="l"/>
                      <a:r>
                        <a:rPr lang="es-ES_tradnl" noProof="1" smtClean="0"/>
                        <a:t>Gamesa</a:t>
                      </a:r>
                    </a:p>
                    <a:p>
                      <a:pPr algn="l"/>
                      <a:r>
                        <a:rPr lang="es-ES_tradnl" noProof="1" smtClean="0"/>
                        <a:t>Técnicas Reunidas</a:t>
                      </a:r>
                    </a:p>
                    <a:p>
                      <a:pPr algn="l"/>
                      <a:r>
                        <a:rPr lang="es-ES_tradnl" noProof="1" smtClean="0"/>
                        <a:t>Banco Santander</a:t>
                      </a:r>
                    </a:p>
                    <a:p>
                      <a:pPr algn="l"/>
                      <a:r>
                        <a:rPr lang="es-ES_tradnl" noProof="1" smtClean="0"/>
                        <a:t>Grifols</a:t>
                      </a:r>
                    </a:p>
                    <a:p>
                      <a:pPr algn="l"/>
                      <a:endParaRPr lang="es-ES_tradnl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1" smtClean="0"/>
                        <a:t>93%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1" smtClean="0"/>
                        <a:t>90%</a:t>
                      </a:r>
                    </a:p>
                    <a:p>
                      <a:pPr algn="ctr"/>
                      <a:r>
                        <a:rPr lang="es-ES_tradnl" noProof="1" smtClean="0"/>
                        <a:t>89%</a:t>
                      </a:r>
                    </a:p>
                    <a:p>
                      <a:pPr algn="ctr"/>
                      <a:r>
                        <a:rPr lang="es-ES_tradnl" noProof="1" smtClean="0"/>
                        <a:t>87%</a:t>
                      </a:r>
                    </a:p>
                    <a:p>
                      <a:pPr algn="ctr"/>
                      <a:r>
                        <a:rPr lang="es-ES_tradnl" noProof="1" smtClean="0"/>
                        <a:t>77%</a:t>
                      </a:r>
                      <a:br>
                        <a:rPr lang="es-ES_tradnl" noProof="1" smtClean="0"/>
                      </a:br>
                      <a:r>
                        <a:rPr lang="es-ES_tradnl" noProof="1" smtClean="0"/>
                        <a:t>76% </a:t>
                      </a:r>
                      <a:endParaRPr lang="es-ES_tradnl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noProof="1" smtClean="0"/>
                        <a:t>Abengoa</a:t>
                      </a:r>
                    </a:p>
                    <a:p>
                      <a:pPr algn="l"/>
                      <a:r>
                        <a:rPr lang="es-ES_tradnl" noProof="1" smtClean="0"/>
                        <a:t>Inditex</a:t>
                      </a:r>
                    </a:p>
                    <a:p>
                      <a:pPr algn="l"/>
                      <a:r>
                        <a:rPr lang="es-ES_tradnl" noProof="1" smtClean="0"/>
                        <a:t>Ferrovial</a:t>
                      </a:r>
                    </a:p>
                    <a:p>
                      <a:pPr algn="l"/>
                      <a:r>
                        <a:rPr lang="es-ES_tradnl" noProof="1" smtClean="0"/>
                        <a:t>Telefónica </a:t>
                      </a:r>
                    </a:p>
                    <a:p>
                      <a:pPr algn="l"/>
                      <a:r>
                        <a:rPr lang="es-ES_tradnl" noProof="1" smtClean="0"/>
                        <a:t>Mapfre</a:t>
                      </a:r>
                    </a:p>
                    <a:p>
                      <a:pPr algn="l"/>
                      <a:r>
                        <a:rPr lang="es-ES_tradnl" noProof="1" smtClean="0"/>
                        <a:t>OHL</a:t>
                      </a:r>
                    </a:p>
                    <a:p>
                      <a:pPr algn="l"/>
                      <a:endParaRPr lang="es-ES_tradnl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1" smtClean="0"/>
                        <a:t>74%</a:t>
                      </a:r>
                      <a:br>
                        <a:rPr lang="es-ES_tradnl" noProof="1" smtClean="0"/>
                      </a:br>
                      <a:r>
                        <a:rPr lang="es-ES_tradnl" noProof="1" smtClean="0"/>
                        <a:t>70%</a:t>
                      </a:r>
                      <a:br>
                        <a:rPr lang="es-ES_tradnl" noProof="1" smtClean="0"/>
                      </a:br>
                      <a:r>
                        <a:rPr lang="es-ES_tradnl" noProof="1" smtClean="0"/>
                        <a:t>69%</a:t>
                      </a:r>
                      <a:br>
                        <a:rPr lang="es-ES_tradnl" noProof="1" smtClean="0"/>
                      </a:br>
                      <a:r>
                        <a:rPr lang="es-ES_tradnl" noProof="1" smtClean="0"/>
                        <a:t>68%</a:t>
                      </a:r>
                      <a:br>
                        <a:rPr lang="es-ES_tradnl" noProof="1" smtClean="0"/>
                      </a:br>
                      <a:r>
                        <a:rPr lang="es-ES_tradnl" noProof="1" smtClean="0"/>
                        <a:t>66%</a:t>
                      </a:r>
                      <a:br>
                        <a:rPr lang="es-ES_tradnl" noProof="1" smtClean="0"/>
                      </a:br>
                      <a:r>
                        <a:rPr lang="es-ES_tradnl" noProof="1" smtClean="0"/>
                        <a:t>65%  </a:t>
                      </a:r>
                      <a:endParaRPr lang="es-ES_tradnl" noProof="1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Estrategia de internacionalización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5719-DF12-E84A-9544-E8E5C87C2928}" type="slidenum">
              <a:rPr lang="es-ES_tradnl" smtClean="0"/>
              <a:pPr/>
              <a:t>9</a:t>
            </a:fld>
            <a:endParaRPr lang="es-ES_tradnl"/>
          </a:p>
        </p:txBody>
      </p:sp>
      <p:sp>
        <p:nvSpPr>
          <p:cNvPr id="6" name="TextBox 5"/>
          <p:cNvSpPr txBox="1"/>
          <p:nvPr/>
        </p:nvSpPr>
        <p:spPr>
          <a:xfrm>
            <a:off x="1219200" y="1816894"/>
            <a:ext cx="4267200" cy="1576204"/>
          </a:xfrm>
          <a:prstGeom prst="rect">
            <a:avLst/>
          </a:prstGeom>
          <a:noFill/>
          <a:ln w="222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tIns="140400" bIns="140400" rtlCol="0">
            <a:spAutoFit/>
          </a:bodyPr>
          <a:lstStyle/>
          <a:p>
            <a:pPr marL="342900" indent="-342900">
              <a:spcAft>
                <a:spcPts val="1800"/>
              </a:spcAft>
              <a:buAutoNum type="arabicPeriod"/>
            </a:pPr>
            <a:r>
              <a:rPr lang="es-ES_tradnl" i="1" dirty="0" smtClean="0"/>
              <a:t>¿EN QUÉ MERCADOS ENTRAR?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s-ES_tradnl" i="1" dirty="0" smtClean="0"/>
              <a:t>¿CON QUÉ ESTRATEGIA?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s-ES_tradnl" i="1" dirty="0" smtClean="0"/>
              <a:t>¿CON QUÉ TIPO DE ORGANIZACIÓN?</a:t>
            </a:r>
            <a:endParaRPr lang="es-ES_tradnl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154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3 preguntas clave:</a:t>
            </a:r>
          </a:p>
          <a:p>
            <a:endParaRPr lang="es-ES_tradnl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8978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1 respuesta que lo condiciona todo:</a:t>
            </a:r>
            <a:endParaRPr lang="es-ES_tradnl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4773459"/>
            <a:ext cx="5562600" cy="560541"/>
          </a:xfrm>
          <a:prstGeom prst="rect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tIns="140400" bIns="140400" rtlCol="0">
            <a:spAutoFit/>
          </a:bodyPr>
          <a:lstStyle/>
          <a:p>
            <a:r>
              <a:rPr lang="es-ES_tradnl" i="1" dirty="0" smtClean="0"/>
              <a:t>¿QUÉ </a:t>
            </a:r>
            <a:r>
              <a:rPr lang="es-ES_tradnl" i="1" u="sng" dirty="0" smtClean="0"/>
              <a:t>VENTAJA COMPETITIVA</a:t>
            </a:r>
            <a:r>
              <a:rPr lang="es-ES_tradnl" dirty="0" smtClean="0"/>
              <a:t> </a:t>
            </a:r>
            <a:r>
              <a:rPr lang="es-ES_tradnl" i="1" dirty="0" smtClean="0"/>
              <a:t>PRETENDEMOS EXPLOTAR?</a:t>
            </a:r>
            <a:endParaRPr lang="es-ES_tradnl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10405</TotalTime>
  <Words>2326</Words>
  <Application>Microsoft Macintosh PowerPoint</Application>
  <PresentationFormat>Presentación en pantalla (4:3)</PresentationFormat>
  <Paragraphs>361</Paragraphs>
  <Slides>30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Office Theme</vt:lpstr>
      <vt:lpstr>La expansión internacional de las empresas Jaume Llopis, Profesor Dirección Estratégica IESE </vt:lpstr>
      <vt:lpstr>Introducción</vt:lpstr>
      <vt:lpstr>El sector exterior español en 2010</vt:lpstr>
      <vt:lpstr>Diapositiva 4</vt:lpstr>
      <vt:lpstr>El sector exterior español en 2010</vt:lpstr>
      <vt:lpstr>Argumentos para la internacionalización</vt:lpstr>
      <vt:lpstr>Argumentos para la internacionalización</vt:lpstr>
      <vt:lpstr>Argumentos para la internacionalización</vt:lpstr>
      <vt:lpstr>Estrategia de internacionalización</vt:lpstr>
      <vt:lpstr>Estrategia de internacionalización</vt:lpstr>
      <vt:lpstr>Estrategia de internacionalización</vt:lpstr>
      <vt:lpstr>Estrategia de internacionalización</vt:lpstr>
      <vt:lpstr>Estrategia de internacionalización</vt:lpstr>
      <vt:lpstr>Estrategia de internacionalización</vt:lpstr>
      <vt:lpstr>Best practices</vt:lpstr>
      <vt:lpstr>Best practices</vt:lpstr>
      <vt:lpstr>Best practices</vt:lpstr>
      <vt:lpstr>Best practices</vt:lpstr>
      <vt:lpstr>Best practices</vt:lpstr>
      <vt:lpstr>Best practices</vt:lpstr>
      <vt:lpstr>Las reglas de oro de la internacionalización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Company>aaaaa</Company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</dc:creator>
  <cp:lastModifiedBy>JAUME LLOPIS CASELLAS</cp:lastModifiedBy>
  <cp:revision>1888</cp:revision>
  <cp:lastPrinted>2011-11-21T07:21:32Z</cp:lastPrinted>
  <dcterms:created xsi:type="dcterms:W3CDTF">2011-11-22T08:59:12Z</dcterms:created>
  <dcterms:modified xsi:type="dcterms:W3CDTF">2011-11-22T09:08:10Z</dcterms:modified>
</cp:coreProperties>
</file>